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14"/>
  </p:notesMasterIdLst>
  <p:handoutMasterIdLst>
    <p:handoutMasterId r:id="rId15"/>
  </p:handoutMasterIdLst>
  <p:sldIdLst>
    <p:sldId id="256" r:id="rId2"/>
    <p:sldId id="380" r:id="rId3"/>
    <p:sldId id="711" r:id="rId4"/>
    <p:sldId id="368" r:id="rId5"/>
    <p:sldId id="369" r:id="rId6"/>
    <p:sldId id="731" r:id="rId7"/>
    <p:sldId id="371" r:id="rId8"/>
    <p:sldId id="372" r:id="rId9"/>
    <p:sldId id="732" r:id="rId10"/>
    <p:sldId id="370" r:id="rId11"/>
    <p:sldId id="544" r:id="rId12"/>
    <p:sldId id="50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3A2553-B322-447E-9390-0075D67DE15F}" v="580" dt="2026-09-07T16:02:42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>
        <p:scale>
          <a:sx n="91" d="100"/>
          <a:sy n="91" d="100"/>
        </p:scale>
        <p:origin x="108" y="8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449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addSld modSld sldOrd modMainMaster">
      <pc:chgData name="Dr. Hannes Sonnberger" userId="011c8b9e-13c2-4bfb-98e5-1089c79bd357" providerId="ADAL" clId="{6FAA90E5-0D12-4F00-BC7F-2AE0B338F1D1}" dt="2026-09-07T16:02:42.594" v="582" actId="255"/>
      <pc:docMkLst>
        <pc:docMk/>
      </pc:docMkLst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0" sldId="258"/>
        </pc:sldMkLst>
      </pc:sldChg>
      <pc:sldChg chg="modSp add modAnim">
        <pc:chgData name="Dr. Hannes Sonnberger" userId="011c8b9e-13c2-4bfb-98e5-1089c79bd357" providerId="ADAL" clId="{6FAA90E5-0D12-4F00-BC7F-2AE0B338F1D1}" dt="2026-09-07T15:40:49.688" v="66" actId="255"/>
        <pc:sldMkLst>
          <pc:docMk/>
          <pc:sldMk cId="0" sldId="368"/>
        </pc:sldMkLst>
        <pc:spChg chg="mod">
          <ac:chgData name="Dr. Hannes Sonnberger" userId="011c8b9e-13c2-4bfb-98e5-1089c79bd357" providerId="ADAL" clId="{6FAA90E5-0D12-4F00-BC7F-2AE0B338F1D1}" dt="2026-09-07T15:40:49.688" v="66" actId="255"/>
          <ac:spMkLst>
            <pc:docMk/>
            <pc:sldMk cId="0" sldId="368"/>
            <ac:spMk id="4099" creationId="{72C31D7C-C5C1-49E6-A14C-D4EFFD6F3BF9}"/>
          </ac:spMkLst>
        </pc:spChg>
      </pc:sldChg>
      <pc:sldChg chg="modSp add modAnim">
        <pc:chgData name="Dr. Hannes Sonnberger" userId="011c8b9e-13c2-4bfb-98e5-1089c79bd357" providerId="ADAL" clId="{6FAA90E5-0D12-4F00-BC7F-2AE0B338F1D1}" dt="2026-09-07T15:43:59.385" v="83" actId="115"/>
        <pc:sldMkLst>
          <pc:docMk/>
          <pc:sldMk cId="0" sldId="369"/>
        </pc:sldMkLst>
        <pc:spChg chg="mod">
          <ac:chgData name="Dr. Hannes Sonnberger" userId="011c8b9e-13c2-4bfb-98e5-1089c79bd357" providerId="ADAL" clId="{6FAA90E5-0D12-4F00-BC7F-2AE0B338F1D1}" dt="2026-09-07T15:43:49.764" v="82" actId="115"/>
          <ac:spMkLst>
            <pc:docMk/>
            <pc:sldMk cId="0" sldId="369"/>
            <ac:spMk id="3" creationId="{3D0EDB8F-8025-4299-BB31-097913D9C54D}"/>
          </ac:spMkLst>
        </pc:spChg>
        <pc:spChg chg="mod">
          <ac:chgData name="Dr. Hannes Sonnberger" userId="011c8b9e-13c2-4bfb-98e5-1089c79bd357" providerId="ADAL" clId="{6FAA90E5-0D12-4F00-BC7F-2AE0B338F1D1}" dt="2026-09-07T15:43:21.246" v="79" actId="255"/>
          <ac:spMkLst>
            <pc:docMk/>
            <pc:sldMk cId="0" sldId="369"/>
            <ac:spMk id="4" creationId="{BE0E797E-E24F-49A6-BF65-D4C01C659503}"/>
          </ac:spMkLst>
        </pc:spChg>
        <pc:spChg chg="mod">
          <ac:chgData name="Dr. Hannes Sonnberger" userId="011c8b9e-13c2-4bfb-98e5-1089c79bd357" providerId="ADAL" clId="{6FAA90E5-0D12-4F00-BC7F-2AE0B338F1D1}" dt="2026-09-07T15:43:59.385" v="83" actId="115"/>
          <ac:spMkLst>
            <pc:docMk/>
            <pc:sldMk cId="0" sldId="369"/>
            <ac:spMk id="5" creationId="{5414505D-CB7A-4A79-86CB-44D6ED614D4E}"/>
          </ac:spMkLst>
        </pc:spChg>
        <pc:spChg chg="mod">
          <ac:chgData name="Dr. Hannes Sonnberger" userId="011c8b9e-13c2-4bfb-98e5-1089c79bd357" providerId="ADAL" clId="{6FAA90E5-0D12-4F00-BC7F-2AE0B338F1D1}" dt="2026-09-07T15:43:34.281" v="81" actId="113"/>
          <ac:spMkLst>
            <pc:docMk/>
            <pc:sldMk cId="0" sldId="369"/>
            <ac:spMk id="6" creationId="{4B8C3B09-ED57-4C93-B603-99A4C58828F7}"/>
          </ac:spMkLst>
        </pc:spChg>
      </pc:sldChg>
      <pc:sldChg chg="modSp add">
        <pc:chgData name="Dr. Hannes Sonnberger" userId="011c8b9e-13c2-4bfb-98e5-1089c79bd357" providerId="ADAL" clId="{6FAA90E5-0D12-4F00-BC7F-2AE0B338F1D1}" dt="2026-09-07T16:00:15.094" v="578" actId="113"/>
        <pc:sldMkLst>
          <pc:docMk/>
          <pc:sldMk cId="0" sldId="370"/>
        </pc:sldMkLst>
        <pc:spChg chg="mod">
          <ac:chgData name="Dr. Hannes Sonnberger" userId="011c8b9e-13c2-4bfb-98e5-1089c79bd357" providerId="ADAL" clId="{6FAA90E5-0D12-4F00-BC7F-2AE0B338F1D1}" dt="2026-09-07T16:00:15.094" v="578" actId="113"/>
          <ac:spMkLst>
            <pc:docMk/>
            <pc:sldMk cId="0" sldId="370"/>
            <ac:spMk id="6147" creationId="{CF3CAB22-4103-44BA-86F3-E3C4216DACAD}"/>
          </ac:spMkLst>
        </pc:spChg>
      </pc:sldChg>
      <pc:sldChg chg="modSp add">
        <pc:chgData name="Dr. Hannes Sonnberger" userId="011c8b9e-13c2-4bfb-98e5-1089c79bd357" providerId="ADAL" clId="{6FAA90E5-0D12-4F00-BC7F-2AE0B338F1D1}" dt="2026-09-07T15:52:12.280" v="350" actId="20577"/>
        <pc:sldMkLst>
          <pc:docMk/>
          <pc:sldMk cId="2127228678" sldId="371"/>
        </pc:sldMkLst>
        <pc:spChg chg="mod">
          <ac:chgData name="Dr. Hannes Sonnberger" userId="011c8b9e-13c2-4bfb-98e5-1089c79bd357" providerId="ADAL" clId="{6FAA90E5-0D12-4F00-BC7F-2AE0B338F1D1}" dt="2026-09-07T15:52:12.280" v="350" actId="20577"/>
          <ac:spMkLst>
            <pc:docMk/>
            <pc:sldMk cId="2127228678" sldId="371"/>
            <ac:spMk id="7171" creationId="{665258BC-36E2-4893-94BB-B9577B1327F6}"/>
          </ac:spMkLst>
        </pc:spChg>
      </pc:sldChg>
      <pc:sldChg chg="modSp add modAnim">
        <pc:chgData name="Dr. Hannes Sonnberger" userId="011c8b9e-13c2-4bfb-98e5-1089c79bd357" providerId="ADAL" clId="{6FAA90E5-0D12-4F00-BC7F-2AE0B338F1D1}" dt="2026-09-07T15:54:11.457" v="462" actId="20577"/>
        <pc:sldMkLst>
          <pc:docMk/>
          <pc:sldMk cId="2279494919" sldId="372"/>
        </pc:sldMkLst>
        <pc:spChg chg="mod">
          <ac:chgData name="Dr. Hannes Sonnberger" userId="011c8b9e-13c2-4bfb-98e5-1089c79bd357" providerId="ADAL" clId="{6FAA90E5-0D12-4F00-BC7F-2AE0B338F1D1}" dt="2026-09-07T15:54:11.457" v="462" actId="20577"/>
          <ac:spMkLst>
            <pc:docMk/>
            <pc:sldMk cId="2279494919" sldId="372"/>
            <ac:spMk id="8195" creationId="{4525C89F-E111-439A-BA77-6D51AC162E91}"/>
          </ac:spMkLst>
        </pc:spChg>
      </pc:sldChg>
      <pc:sldChg chg="addSp delSp modSp add">
        <pc:chgData name="Dr. Hannes Sonnberger" userId="011c8b9e-13c2-4bfb-98e5-1089c79bd357" providerId="ADAL" clId="{6FAA90E5-0D12-4F00-BC7F-2AE0B338F1D1}" dt="2026-09-07T15:55:15.730" v="466" actId="1038"/>
        <pc:sldMkLst>
          <pc:docMk/>
          <pc:sldMk cId="3319739654" sldId="373"/>
        </pc:sldMkLst>
        <pc:spChg chg="add del mod">
          <ac:chgData name="Dr. Hannes Sonnberger" userId="011c8b9e-13c2-4bfb-98e5-1089c79bd357" providerId="ADAL" clId="{6FAA90E5-0D12-4F00-BC7F-2AE0B338F1D1}" dt="2026-09-07T15:54:49.875" v="465"/>
          <ac:spMkLst>
            <pc:docMk/>
            <pc:sldMk cId="3319739654" sldId="373"/>
            <ac:spMk id="2" creationId="{B0ED1514-5DCE-1DB5-E70A-6DDD962EB84F}"/>
          </ac:spMkLst>
        </pc:spChg>
        <pc:picChg chg="mod">
          <ac:chgData name="Dr. Hannes Sonnberger" userId="011c8b9e-13c2-4bfb-98e5-1089c79bd357" providerId="ADAL" clId="{6FAA90E5-0D12-4F00-BC7F-2AE0B338F1D1}" dt="2026-09-07T15:55:15.730" v="466" actId="1038"/>
          <ac:picMkLst>
            <pc:docMk/>
            <pc:sldMk cId="3319739654" sldId="373"/>
            <ac:picMk id="22534" creationId="{D731A3A6-C19E-4ACA-BD8E-41F3D2B0AE8C}"/>
          </ac:picMkLst>
        </pc:picChg>
      </pc:sldChg>
      <pc:sldChg chg="modSp add ord setBg modAnim">
        <pc:chgData name="Dr. Hannes Sonnberger" userId="011c8b9e-13c2-4bfb-98e5-1089c79bd357" providerId="ADAL" clId="{6FAA90E5-0D12-4F00-BC7F-2AE0B338F1D1}" dt="2026-09-07T16:02:02.685" v="580"/>
        <pc:sldMkLst>
          <pc:docMk/>
          <pc:sldMk cId="0" sldId="380"/>
        </pc:sldMkLst>
        <pc:spChg chg="mod">
          <ac:chgData name="Dr. Hannes Sonnberger" userId="011c8b9e-13c2-4bfb-98e5-1089c79bd357" providerId="ADAL" clId="{6FAA90E5-0D12-4F00-BC7F-2AE0B338F1D1}" dt="2026-09-07T15:39:31.884" v="59" actId="2711"/>
          <ac:spMkLst>
            <pc:docMk/>
            <pc:sldMk cId="0" sldId="380"/>
            <ac:spMk id="27651" creationId="{A5752F44-451B-4F63-B8A6-595117968B8D}"/>
          </ac:spMkLst>
        </pc:spChg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0" sldId="502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0" sldId="544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1217908479" sldId="586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1890232681" sldId="587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248750584" sldId="588"/>
        </pc:sldMkLst>
      </pc:sldChg>
      <pc:sldChg chg="modSp add ord">
        <pc:chgData name="Dr. Hannes Sonnberger" userId="011c8b9e-13c2-4bfb-98e5-1089c79bd357" providerId="ADAL" clId="{6FAA90E5-0D12-4F00-BC7F-2AE0B338F1D1}" dt="2026-09-07T16:02:42.594" v="582" actId="255"/>
        <pc:sldMkLst>
          <pc:docMk/>
          <pc:sldMk cId="455784101" sldId="711"/>
        </pc:sldMkLst>
        <pc:spChg chg="mod">
          <ac:chgData name="Dr. Hannes Sonnberger" userId="011c8b9e-13c2-4bfb-98e5-1089c79bd357" providerId="ADAL" clId="{6FAA90E5-0D12-4F00-BC7F-2AE0B338F1D1}" dt="2026-09-07T16:02:42.594" v="582" actId="255"/>
          <ac:spMkLst>
            <pc:docMk/>
            <pc:sldMk cId="455784101" sldId="711"/>
            <ac:spMk id="3" creationId="{2DCF3739-5981-8B5E-3666-E0A2FA298FEB}"/>
          </ac:spMkLst>
        </pc:spChg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820604364" sldId="724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116310779" sldId="725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215428070" sldId="726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50253558" sldId="727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49959534" sldId="728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1173330661" sldId="729"/>
        </pc:sldMkLst>
      </pc:sldChg>
      <pc:sldChg chg="add">
        <pc:chgData name="Dr. Hannes Sonnberger" userId="011c8b9e-13c2-4bfb-98e5-1089c79bd357" providerId="ADAL" clId="{6FAA90E5-0D12-4F00-BC7F-2AE0B338F1D1}" dt="2026-09-07T15:33:40.770" v="0"/>
        <pc:sldMkLst>
          <pc:docMk/>
          <pc:sldMk cId="3063317791" sldId="730"/>
        </pc:sldMkLst>
      </pc:sldChg>
      <pc:sldMasterChg chg="setBg modSldLayout">
        <pc:chgData name="Dr. Hannes Sonnberger" userId="011c8b9e-13c2-4bfb-98e5-1089c79bd357" providerId="ADAL" clId="{6FAA90E5-0D12-4F00-BC7F-2AE0B338F1D1}" dt="2026-09-07T15:37:05.201" v="2"/>
        <pc:sldMasterMkLst>
          <pc:docMk/>
          <pc:sldMasterMk cId="2472136001" sldId="2147483879"/>
        </pc:sldMasterMkLst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3901998804" sldId="2147483880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3722402595" sldId="2147483881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469400945" sldId="2147483882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1489844427" sldId="2147483883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3275814148" sldId="2147483884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1866918887" sldId="2147483885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1136558678" sldId="2147483886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4252649434" sldId="2147483887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1101411399" sldId="2147483888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2875525126" sldId="2147483889"/>
          </pc:sldLayoutMkLst>
        </pc:sldLayoutChg>
        <pc:sldLayoutChg chg="setBg">
          <pc:chgData name="Dr. Hannes Sonnberger" userId="011c8b9e-13c2-4bfb-98e5-1089c79bd357" providerId="ADAL" clId="{6FAA90E5-0D12-4F00-BC7F-2AE0B338F1D1}" dt="2026-09-07T15:37:05.201" v="2"/>
          <pc:sldLayoutMkLst>
            <pc:docMk/>
            <pc:sldMasterMk cId="2472136001" sldId="2147483879"/>
            <pc:sldLayoutMk cId="3955958382" sldId="214748389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07.09.2026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199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24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400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984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58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691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655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264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141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552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595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213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6000" b="1" dirty="0">
                <a:solidFill>
                  <a:schemeClr val="accent4">
                    <a:lumMod val="75000"/>
                  </a:schemeClr>
                </a:solidFill>
              </a:rPr>
              <a:t>Ziel-arbeit</a:t>
            </a:r>
            <a:endParaRPr lang="de-DE" altLang="de-DE" sz="405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de-DE" altLang="de-DE" sz="4000" b="1" dirty="0"/>
              <a:t>Tipps für das Kalibrieren des </a:t>
            </a:r>
          </a:p>
          <a:p>
            <a:pPr eaLnBrk="1" hangingPunct="1"/>
            <a:r>
              <a:rPr lang="de-DE" altLang="de-DE" sz="4000" b="1" dirty="0"/>
              <a:t>wichtigsten Tools für beinahe alles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417910" indent="-160735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64293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900113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157288" indent="-128588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41446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167163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1928813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1859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ußzeilenplatzhalter 4">
            <a:extLst>
              <a:ext uri="{FF2B5EF4-FFF2-40B4-BE49-F238E27FC236}">
                <a16:creationId xmlns:a16="http://schemas.microsoft.com/office/drawing/2014/main" id="{DE5187D4-C059-4198-8CA7-74CF3C0FA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4AB7020-E571-451C-B3B6-6273B43F4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altLang="de-DE" sz="4400" b="1" dirty="0">
                <a:solidFill>
                  <a:schemeClr val="accent4">
                    <a:lumMod val="75000"/>
                  </a:schemeClr>
                </a:solidFill>
              </a:rPr>
              <a:t>Das Ziel und seine Bedeutung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5752F44-451B-4F63-B8A6-595117968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None/>
            </a:pPr>
            <a:r>
              <a:rPr lang="de-DE" altLang="de-DE" sz="2800" b="1" dirty="0"/>
              <a:t>Das Ziel bezeichnet den zukünftigen Zustand einer Idee 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de-DE" altLang="de-DE" sz="2800" b="1" dirty="0"/>
              <a:t>oder Vision. 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de-DE" altLang="de-DE" sz="2800" b="1" dirty="0"/>
              <a:t>Die Erreichung dieses Zustandes ist </a:t>
            </a:r>
          </a:p>
          <a:p>
            <a:pPr algn="just"/>
            <a:r>
              <a:rPr lang="de-DE" altLang="de-DE" sz="2800" b="1" dirty="0"/>
              <a:t>- wünschenswert </a:t>
            </a:r>
          </a:p>
          <a:p>
            <a:pPr algn="just"/>
            <a:r>
              <a:rPr lang="de-DE" altLang="de-DE" sz="2800" b="1" dirty="0"/>
              <a:t>- lohnend </a:t>
            </a:r>
          </a:p>
          <a:p>
            <a:pPr algn="just"/>
            <a:r>
              <a:rPr lang="de-DE" altLang="de-DE" sz="2800" b="1" dirty="0"/>
              <a:t>- notwendig.</a:t>
            </a:r>
          </a:p>
          <a:p>
            <a:pPr algn="just">
              <a:buFont typeface="Wingdings" panose="05000000000000000000" pitchFamily="2" charset="2"/>
              <a:buNone/>
            </a:pP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Wenigstens 1 dieser 3 Kriterien braucht ein Häkchen.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02E88649-1702-4493-B8B4-22DCBE91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66E8EA-8184-4A9E-9896-237EFB3480A5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0D251-5278-2DDE-DA6A-DC7963AC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b="1" dirty="0">
                <a:solidFill>
                  <a:schemeClr val="accent4">
                    <a:lumMod val="75000"/>
                  </a:schemeClr>
                </a:solidFill>
              </a:rPr>
              <a:t>Ziel und Ergebnis. Nicht dasselbe.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CF3739-5981-8B5E-3666-E0A2FA298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800" b="1" dirty="0"/>
              <a:t>Ein Ziel ist eine realisierbare Vision.</a:t>
            </a:r>
          </a:p>
          <a:p>
            <a:pPr marL="0" indent="0">
              <a:buNone/>
            </a:pPr>
            <a:r>
              <a:rPr lang="de-AT" sz="2800" b="1" dirty="0"/>
              <a:t>Merkhilfe: Ein Ziel zeigt in die Zukunft.</a:t>
            </a:r>
          </a:p>
          <a:p>
            <a:pPr marL="0" indent="0">
              <a:buNone/>
            </a:pPr>
            <a:endParaRPr lang="de-AT" sz="2800" b="1" dirty="0"/>
          </a:p>
          <a:p>
            <a:pPr marL="0" indent="0">
              <a:buNone/>
            </a:pPr>
            <a:r>
              <a:rPr lang="de-AT" sz="2800" b="1" dirty="0"/>
              <a:t>Ein Ergebnis ist ein KPI eines Ziels. Oft eine Zahl.</a:t>
            </a:r>
          </a:p>
          <a:p>
            <a:pPr marL="0" indent="0">
              <a:buNone/>
            </a:pPr>
            <a:r>
              <a:rPr lang="de-AT" sz="2800" b="1" dirty="0"/>
              <a:t>Merkhilfe: Ein Ergebnis schreibt man in ein Excel-Sheet.</a:t>
            </a:r>
          </a:p>
          <a:p>
            <a:pPr marL="0" indent="0">
              <a:buNone/>
            </a:pPr>
            <a:endParaRPr lang="de-AT" sz="2800" b="1" dirty="0"/>
          </a:p>
          <a:p>
            <a:pPr marL="0" indent="0">
              <a:buNone/>
            </a:pPr>
            <a:r>
              <a:rPr lang="de-AT" sz="2800" b="1" dirty="0"/>
              <a:t>Wichtig: Niemand rennt für eine Zahl.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B99B6D6-F1ED-DAC8-DDD1-52377194E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37ACCC-A80D-93DB-A075-46EC5ADC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E7B99-BF6A-4B1B-8191-DFDE0A0E334D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578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>
            <a:extLst>
              <a:ext uri="{FF2B5EF4-FFF2-40B4-BE49-F238E27FC236}">
                <a16:creationId xmlns:a16="http://schemas.microsoft.com/office/drawing/2014/main" id="{0E4EE15D-93CB-4D88-88C4-8A302BA2C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altLang="de-DE" sz="3733" b="1" dirty="0">
                <a:solidFill>
                  <a:schemeClr val="accent4">
                    <a:lumMod val="75000"/>
                  </a:schemeClr>
                </a:solidFill>
              </a:rPr>
              <a:t>Wer das Ziel nicht kennt…</a:t>
            </a: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72C31D7C-C5C1-49E6-A14C-D4EFFD6F3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de-AT" altLang="de-DE" sz="3600" b="1" dirty="0"/>
              <a:t>… kann den Weg nicht finden.</a:t>
            </a:r>
          </a:p>
          <a:p>
            <a:pPr>
              <a:buFont typeface="Wingdings" panose="05000000000000000000" pitchFamily="2" charset="2"/>
              <a:buNone/>
            </a:pPr>
            <a:endParaRPr lang="de-AT" altLang="de-DE" sz="2667" dirty="0"/>
          </a:p>
        </p:txBody>
      </p:sp>
      <p:sp>
        <p:nvSpPr>
          <p:cNvPr id="9220" name="Fußzeilenplatzhalter 3">
            <a:extLst>
              <a:ext uri="{FF2B5EF4-FFF2-40B4-BE49-F238E27FC236}">
                <a16:creationId xmlns:a16="http://schemas.microsoft.com/office/drawing/2014/main" id="{1867C678-8365-4DDB-B0E8-8449AC547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9221" name="Foliennummernplatzhalter 4">
            <a:extLst>
              <a:ext uri="{FF2B5EF4-FFF2-40B4-BE49-F238E27FC236}">
                <a16:creationId xmlns:a16="http://schemas.microsoft.com/office/drawing/2014/main" id="{F81459F8-D3C8-457D-8934-35FE9C08F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52FF0F3-D3D5-42EC-A68C-E704099BEFDB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>
            <a:extLst>
              <a:ext uri="{FF2B5EF4-FFF2-40B4-BE49-F238E27FC236}">
                <a16:creationId xmlns:a16="http://schemas.microsoft.com/office/drawing/2014/main" id="{025B1E97-216D-47CF-B6AA-80A4108E9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167"/>
            <a:ext cx="10972800" cy="1143000"/>
          </a:xfrm>
        </p:spPr>
        <p:txBody>
          <a:bodyPr>
            <a:normAutofit/>
          </a:bodyPr>
          <a:lstStyle/>
          <a:p>
            <a:r>
              <a:rPr lang="de-AT" altLang="de-DE" b="1" dirty="0">
                <a:solidFill>
                  <a:schemeClr val="accent4">
                    <a:lumMod val="75000"/>
                  </a:schemeClr>
                </a:solidFill>
              </a:rPr>
              <a:t>Ziel: Flucht oder Reise?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0EDB8F-8025-4299-BB31-097913D9C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34584"/>
            <a:ext cx="5386917" cy="641349"/>
          </a:xfrm>
        </p:spPr>
        <p:txBody>
          <a:bodyPr>
            <a:normAutofit fontScale="25000" lnSpcReduction="20000"/>
          </a:bodyPr>
          <a:lstStyle/>
          <a:p>
            <a:endParaRPr lang="de-AT" altLang="de-DE" dirty="0"/>
          </a:p>
          <a:p>
            <a:endParaRPr lang="de-AT" altLang="de-DE" sz="11200" dirty="0"/>
          </a:p>
          <a:p>
            <a:r>
              <a:rPr lang="de-AT" altLang="de-DE" sz="11200" u="sng" dirty="0"/>
              <a:t>Weg-Von/Vermeiden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E0E797E-E24F-49A6-BF65-D4C01C659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173817"/>
            <a:ext cx="5386917" cy="3951816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de-DE" altLang="de-DE" sz="2667" dirty="0"/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Fremdbestimmt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Opfer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800" b="1" dirty="0"/>
              <a:t>Flucht	</a:t>
            </a:r>
            <a:r>
              <a:rPr lang="de-DE" altLang="de-DE" dirty="0"/>
              <a:t>	</a:t>
            </a:r>
            <a:endParaRPr lang="de-AT" alt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414505D-CB7A-4A79-86CB-44D6ED614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68" y="1534584"/>
            <a:ext cx="5389033" cy="641349"/>
          </a:xfrm>
        </p:spPr>
        <p:txBody>
          <a:bodyPr>
            <a:normAutofit fontScale="25000" lnSpcReduction="20000"/>
          </a:bodyPr>
          <a:lstStyle/>
          <a:p>
            <a:endParaRPr lang="de-AT" altLang="de-DE" dirty="0"/>
          </a:p>
          <a:p>
            <a:endParaRPr lang="de-AT" altLang="de-DE" sz="12800" dirty="0"/>
          </a:p>
          <a:p>
            <a:r>
              <a:rPr lang="de-AT" altLang="de-DE" sz="12800" u="sng" dirty="0"/>
              <a:t>Hin-Zu/Erreichen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B8C3B09-ED57-4C93-B603-99A4C5882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8" y="2173817"/>
            <a:ext cx="5389033" cy="3951816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de-AT" altLang="de-DE" sz="2667" dirty="0"/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800" b="1" dirty="0"/>
              <a:t>Selbstbestimmt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800" b="1" dirty="0" err="1"/>
              <a:t>TäterIn</a:t>
            </a:r>
            <a:r>
              <a:rPr lang="de-AT" altLang="de-DE" sz="2800" b="1" dirty="0"/>
              <a:t>/</a:t>
            </a:r>
            <a:r>
              <a:rPr lang="de-AT" altLang="de-DE" sz="2800" b="1" dirty="0" err="1"/>
              <a:t>GestalterIn</a:t>
            </a:r>
            <a:endParaRPr lang="de-AT" altLang="de-DE" sz="2800" b="1" dirty="0"/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800" b="1" dirty="0"/>
              <a:t>Reise</a:t>
            </a:r>
          </a:p>
        </p:txBody>
      </p:sp>
      <p:sp>
        <p:nvSpPr>
          <p:cNvPr id="13319" name="Fußzeilenplatzhalter 6">
            <a:extLst>
              <a:ext uri="{FF2B5EF4-FFF2-40B4-BE49-F238E27FC236}">
                <a16:creationId xmlns:a16="http://schemas.microsoft.com/office/drawing/2014/main" id="{DDCA82BF-EC88-49BC-826D-C1176DB4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13320" name="Foliennummernplatzhalter 7">
            <a:extLst>
              <a:ext uri="{FF2B5EF4-FFF2-40B4-BE49-F238E27FC236}">
                <a16:creationId xmlns:a16="http://schemas.microsoft.com/office/drawing/2014/main" id="{2E4E0E93-F5E0-4B0F-A371-36F450B5B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D02712-9683-43FC-9027-A9DE748F0BBA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EE3EFF-686A-15CB-99CF-2EF2896E7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FORMELN ZUM ZIELE-CHECK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2757BE-BF74-DD5E-BF89-2BE430D59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Um ein Ziel auf seine Tauglichkeit zu prüfen, </a:t>
            </a:r>
          </a:p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kann man mindestens 3 verschiedene</a:t>
            </a:r>
          </a:p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Formeln anwenden.</a:t>
            </a:r>
          </a:p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WICHTIG: Die Formeln dienen der Ziel-Prüfung</a:t>
            </a:r>
          </a:p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NACH Ziel-Formulierung.</a:t>
            </a:r>
          </a:p>
          <a:p>
            <a:pPr marL="0" indent="0">
              <a:buNone/>
            </a:pPr>
            <a:r>
              <a:rPr lang="de-AT" sz="3200" b="1" dirty="0">
                <a:latin typeface="Arial" panose="020B0604020202020204" pitchFamily="34" charset="0"/>
                <a:cs typeface="Arial" panose="020B0604020202020204" pitchFamily="34" charset="0"/>
              </a:rPr>
              <a:t>Sie ersetzen nicht die Ziel-Formulierung selbst.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C24BF2-F131-B7D3-B3F6-A974FE19C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4CFAE0-8819-7ADF-2759-9D36578F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5670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>
            <a:extLst>
              <a:ext uri="{FF2B5EF4-FFF2-40B4-BE49-F238E27FC236}">
                <a16:creationId xmlns:a16="http://schemas.microsoft.com/office/drawing/2014/main" id="{4803CC69-16EA-4267-934F-A50FCC0E1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4">
                    <a:lumMod val="75000"/>
                  </a:schemeClr>
                </a:solidFill>
              </a:rPr>
              <a:t>Die  SMART-FORMEL</a:t>
            </a:r>
          </a:p>
        </p:txBody>
      </p:sp>
      <p:sp>
        <p:nvSpPr>
          <p:cNvPr id="7171" name="Inhaltsplatzhalter 2">
            <a:extLst>
              <a:ext uri="{FF2B5EF4-FFF2-40B4-BE49-F238E27FC236}">
                <a16:creationId xmlns:a16="http://schemas.microsoft.com/office/drawing/2014/main" id="{665258BC-36E2-4893-94BB-B9577B132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AT" altLang="de-DE" sz="3200" b="1" dirty="0"/>
              <a:t>S	</a:t>
            </a:r>
            <a:r>
              <a:rPr lang="de-AT" altLang="de-DE" sz="3200" b="1" dirty="0" err="1"/>
              <a:t>pezifisch</a:t>
            </a:r>
            <a:r>
              <a:rPr lang="de-AT" altLang="de-DE" sz="3200" b="1" dirty="0"/>
              <a:t> (Was macht mein Ziel unverwechselbar)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3200" b="1" dirty="0"/>
              <a:t>M	essbar (Wie messe ich die Ziel-Erreichung)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3200" b="1" dirty="0"/>
              <a:t>A	</a:t>
            </a:r>
            <a:r>
              <a:rPr lang="de-AT" altLang="de-DE" sz="3200" b="1" dirty="0" err="1"/>
              <a:t>kzeptiert</a:t>
            </a:r>
            <a:r>
              <a:rPr lang="de-AT" altLang="de-DE" sz="3200" b="1" dirty="0"/>
              <a:t> (Wie motiviere ich mich und andere)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3200" b="1" dirty="0"/>
              <a:t>R	</a:t>
            </a:r>
            <a:r>
              <a:rPr lang="de-AT" altLang="de-DE" sz="3200" b="1" dirty="0" err="1"/>
              <a:t>ealistisch</a:t>
            </a:r>
            <a:r>
              <a:rPr lang="de-AT" altLang="de-DE" sz="3200" b="1" dirty="0"/>
              <a:t> (Was ist tatsächlich erreichbar)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3200" b="1" dirty="0"/>
              <a:t>T	</a:t>
            </a:r>
            <a:r>
              <a:rPr lang="de-AT" altLang="de-DE" sz="3200" b="1" dirty="0" err="1"/>
              <a:t>erminiert</a:t>
            </a:r>
            <a:r>
              <a:rPr lang="de-AT" altLang="de-DE" sz="3200" b="1" dirty="0"/>
              <a:t> (Wann wollen wir ankommen)</a:t>
            </a:r>
          </a:p>
        </p:txBody>
      </p:sp>
      <p:sp>
        <p:nvSpPr>
          <p:cNvPr id="20484" name="Fußzeilenplatzhalter 3">
            <a:extLst>
              <a:ext uri="{FF2B5EF4-FFF2-40B4-BE49-F238E27FC236}">
                <a16:creationId xmlns:a16="http://schemas.microsoft.com/office/drawing/2014/main" id="{C276C9EE-1BC8-435D-BAB5-7746979B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0485" name="Foliennummernplatzhalter 4">
            <a:extLst>
              <a:ext uri="{FF2B5EF4-FFF2-40B4-BE49-F238E27FC236}">
                <a16:creationId xmlns:a16="http://schemas.microsoft.com/office/drawing/2014/main" id="{B1D34983-C7F6-4ABF-A68E-0713E5418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3EF4964-F270-4A41-81B0-2D5983C7E268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212722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>
            <a:extLst>
              <a:ext uri="{FF2B5EF4-FFF2-40B4-BE49-F238E27FC236}">
                <a16:creationId xmlns:a16="http://schemas.microsoft.com/office/drawing/2014/main" id="{6CA8B45D-6D8C-4F9A-83EB-A00DB2B7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4">
                    <a:lumMod val="75000"/>
                  </a:schemeClr>
                </a:solidFill>
              </a:rPr>
              <a:t>Z I E L </a:t>
            </a:r>
          </a:p>
        </p:txBody>
      </p:sp>
      <p:sp>
        <p:nvSpPr>
          <p:cNvPr id="8195" name="Inhaltsplatzhalter 2">
            <a:extLst>
              <a:ext uri="{FF2B5EF4-FFF2-40B4-BE49-F238E27FC236}">
                <a16:creationId xmlns:a16="http://schemas.microsoft.com/office/drawing/2014/main" id="{4525C89F-E111-439A-BA77-6D51AC162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AT" altLang="de-DE" sz="4400" b="1" dirty="0"/>
              <a:t>Z weck (Wofür machen wir das)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4400" b="1" dirty="0"/>
              <a:t>I	</a:t>
            </a:r>
            <a:r>
              <a:rPr lang="de-AT" altLang="de-DE" sz="4400" b="1" dirty="0" err="1"/>
              <a:t>nhalt</a:t>
            </a:r>
            <a:r>
              <a:rPr lang="de-AT" altLang="de-DE" sz="4400" b="1" dirty="0"/>
              <a:t> (Worum geht es)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4400" b="1" dirty="0"/>
              <a:t>E </a:t>
            </a:r>
            <a:r>
              <a:rPr lang="de-AT" altLang="de-DE" sz="4400" b="1" dirty="0" err="1"/>
              <a:t>rgebnis</a:t>
            </a:r>
            <a:r>
              <a:rPr lang="de-AT" altLang="de-DE" sz="4400" b="1" dirty="0"/>
              <a:t> (Was soll herauskommen)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4400" b="1" dirty="0"/>
              <a:t>L </a:t>
            </a:r>
            <a:r>
              <a:rPr lang="de-AT" altLang="de-DE" sz="4400" b="1" dirty="0" err="1"/>
              <a:t>änge</a:t>
            </a:r>
            <a:r>
              <a:rPr lang="de-AT" altLang="de-DE" sz="4400" b="1" dirty="0"/>
              <a:t> (Wie lange darf es dauern)</a:t>
            </a:r>
          </a:p>
        </p:txBody>
      </p:sp>
      <p:sp>
        <p:nvSpPr>
          <p:cNvPr id="21508" name="Fußzeilenplatzhalter 3">
            <a:extLst>
              <a:ext uri="{FF2B5EF4-FFF2-40B4-BE49-F238E27FC236}">
                <a16:creationId xmlns:a16="http://schemas.microsoft.com/office/drawing/2014/main" id="{580DB1D4-31BF-4C99-86E5-0D4918589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21509" name="Foliennummernplatzhalter 4">
            <a:extLst>
              <a:ext uri="{FF2B5EF4-FFF2-40B4-BE49-F238E27FC236}">
                <a16:creationId xmlns:a16="http://schemas.microsoft.com/office/drawing/2014/main" id="{54334116-1000-498C-9D41-7F5DECFC0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7063E67-596A-4A29-BE3A-BAB5B9788E8B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 sz="1600"/>
          </a:p>
        </p:txBody>
      </p:sp>
    </p:spTree>
    <p:extLst>
      <p:ext uri="{BB962C8B-B14F-4D97-AF65-F5344CB8AC3E}">
        <p14:creationId xmlns:p14="http://schemas.microsoft.com/office/powerpoint/2010/main" val="227949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090384-ED03-A5C0-E011-B412EC1E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>
                <a:solidFill>
                  <a:schemeClr val="accent4">
                    <a:lumMod val="75000"/>
                  </a:schemeClr>
                </a:solidFill>
              </a:rPr>
              <a:t>GOAL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DBA7D09-3626-71F0-4D55-EEAE5E7AB9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de-AT" sz="3200" b="1" dirty="0"/>
              <a:t>Das „Warum“/“Wofür“</a:t>
            </a:r>
          </a:p>
          <a:p>
            <a:r>
              <a:rPr lang="de-AT" sz="3200" b="1" dirty="0"/>
              <a:t>Die Weg-Optionen </a:t>
            </a:r>
          </a:p>
          <a:p>
            <a:r>
              <a:rPr lang="de-AT" sz="3200" b="1" dirty="0"/>
              <a:t>Was kann dabei gelingen</a:t>
            </a:r>
          </a:p>
          <a:p>
            <a:r>
              <a:rPr lang="de-AT" sz="3200" b="1" dirty="0"/>
              <a:t>Wie lange dauert das Ganze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003205-65F1-3848-8D0C-36CB15FF0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9BF2CB-6F80-8953-DE20-1C6B7EC62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9</a:t>
            </a:fld>
            <a:endParaRPr lang="de-DE" altLang="de-DE"/>
          </a:p>
        </p:txBody>
      </p:sp>
      <p:pic>
        <p:nvPicPr>
          <p:cNvPr id="8" name="Bild 1">
            <a:extLst>
              <a:ext uri="{FF2B5EF4-FFF2-40B4-BE49-F238E27FC236}">
                <a16:creationId xmlns:a16="http://schemas.microsoft.com/office/drawing/2014/main" id="{3D77BFC6-156D-74B5-2D02-AC6908D818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756" y="2011363"/>
            <a:ext cx="4206875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764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>
            <a:extLst>
              <a:ext uri="{FF2B5EF4-FFF2-40B4-BE49-F238E27FC236}">
                <a16:creationId xmlns:a16="http://schemas.microsoft.com/office/drawing/2014/main" id="{952CB86B-BFCC-4AD7-BE8E-7EFE867D8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altLang="de-DE" sz="4400" b="1" dirty="0">
                <a:solidFill>
                  <a:schemeClr val="accent4">
                    <a:lumMod val="75000"/>
                  </a:schemeClr>
                </a:solidFill>
              </a:rPr>
              <a:t>Konstruktivismus.</a:t>
            </a:r>
          </a:p>
        </p:txBody>
      </p:sp>
      <p:sp>
        <p:nvSpPr>
          <p:cNvPr id="6147" name="Inhaltsplatzhalter 2">
            <a:extLst>
              <a:ext uri="{FF2B5EF4-FFF2-40B4-BE49-F238E27FC236}">
                <a16:creationId xmlns:a16="http://schemas.microsoft.com/office/drawing/2014/main" id="{CF3CAB22-4103-44BA-86F3-E3C4216DA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Heinz von Foerster: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Handle so, dass die Zahl Deiner Optionen mit jedem Schritt,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den Du setzt, zunimmt.</a:t>
            </a:r>
          </a:p>
          <a:p>
            <a:pPr>
              <a:buFont typeface="Wingdings" panose="05000000000000000000" pitchFamily="2" charset="2"/>
              <a:buNone/>
            </a:pPr>
            <a:endParaRPr lang="de-AT" altLang="de-DE" sz="2667" dirty="0"/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Deshalb: Zumindest </a:t>
            </a:r>
            <a:r>
              <a:rPr lang="de-AT" altLang="de-DE" sz="2667" b="1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de-AT" altLang="de-DE" sz="2667" b="1" dirty="0"/>
              <a:t>Optionen haben!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Minimal-Ziel (Womit bin ich grade noch zufrieden)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Maximal-Ziel (Das Beste, das mir passieren kann)</a:t>
            </a:r>
          </a:p>
          <a:p>
            <a:pPr>
              <a:buFont typeface="Wingdings" panose="05000000000000000000" pitchFamily="2" charset="2"/>
              <a:buNone/>
            </a:pPr>
            <a:r>
              <a:rPr lang="de-AT" altLang="de-DE" sz="2667" b="1" dirty="0"/>
              <a:t>Alternativ-Ziel (Out-of-the-Box: Was geht noch?)</a:t>
            </a:r>
          </a:p>
        </p:txBody>
      </p:sp>
      <p:sp>
        <p:nvSpPr>
          <p:cNvPr id="16388" name="Fußzeilenplatzhalter 3">
            <a:extLst>
              <a:ext uri="{FF2B5EF4-FFF2-40B4-BE49-F238E27FC236}">
                <a16:creationId xmlns:a16="http://schemas.microsoft.com/office/drawing/2014/main" id="{F5A0E61F-4E77-47A9-89FF-F309BFF0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 sz="1600"/>
              <a:t>DrSonnbergerBusinessCoaching</a:t>
            </a:r>
          </a:p>
        </p:txBody>
      </p:sp>
      <p:sp>
        <p:nvSpPr>
          <p:cNvPr id="16389" name="Foliennummernplatzhalter 4">
            <a:extLst>
              <a:ext uri="{FF2B5EF4-FFF2-40B4-BE49-F238E27FC236}">
                <a16:creationId xmlns:a16="http://schemas.microsoft.com/office/drawing/2014/main" id="{ECA8F076-23C9-467C-8278-F1DAA81A6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0E002B-CCEA-4000-AF87-AF09E88E2681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>
            <a:extLst>
              <a:ext uri="{FF2B5EF4-FFF2-40B4-BE49-F238E27FC236}">
                <a16:creationId xmlns:a16="http://schemas.microsoft.com/office/drawing/2014/main" id="{A3DE3F10-E323-4673-A224-00A00A2B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297986"/>
            <a:ext cx="9784080" cy="1508760"/>
          </a:xfrm>
        </p:spPr>
        <p:txBody>
          <a:bodyPr/>
          <a:lstStyle/>
          <a:p>
            <a:endParaRPr lang="de-DE" altLang="de-DE" sz="3733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C51B0B3-DB0C-4A3C-B02E-8A92A75B4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23556" name="Foliennummernplatzhalter 4">
            <a:extLst>
              <a:ext uri="{FF2B5EF4-FFF2-40B4-BE49-F238E27FC236}">
                <a16:creationId xmlns:a16="http://schemas.microsoft.com/office/drawing/2014/main" id="{DA7195C7-35A2-4183-847B-E55C4A683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D14645-5885-427F-85D5-E30B203C6E69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 sz="1600"/>
          </a:p>
        </p:txBody>
      </p:sp>
      <p:pic>
        <p:nvPicPr>
          <p:cNvPr id="23557" name="Inhaltsplatzhalter 2">
            <a:extLst>
              <a:ext uri="{FF2B5EF4-FFF2-40B4-BE49-F238E27FC236}">
                <a16:creationId xmlns:a16="http://schemas.microsoft.com/office/drawing/2014/main" id="{5CA1C24B-1CF8-46CA-BF3C-0A3E56F55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221" r="-122221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itel 1">
            <a:extLst>
              <a:ext uri="{FF2B5EF4-FFF2-40B4-BE49-F238E27FC236}">
                <a16:creationId xmlns:a16="http://schemas.microsoft.com/office/drawing/2014/main" id="{F36CC310-5227-443B-A37C-9BFAC770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B6BC087-E4BB-4CBA-8A10-A4EFE302A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150532" name="Foliennummernplatzhalter 4">
            <a:extLst>
              <a:ext uri="{FF2B5EF4-FFF2-40B4-BE49-F238E27FC236}">
                <a16:creationId xmlns:a16="http://schemas.microsoft.com/office/drawing/2014/main" id="{D7479C9B-E84C-4BF4-9CEB-FBCF790AD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4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990575" indent="-38099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4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523962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2133547" indent="-304792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743131" indent="-304792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335271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3962301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4571886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5181470" indent="-304792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667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BA3E0E2-C3DC-4000-968E-FB8175A3DCF5}" type="slidenum">
              <a:rPr lang="de-DE" altLang="de-DE" sz="160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 sz="1600"/>
          </a:p>
        </p:txBody>
      </p:sp>
      <p:pic>
        <p:nvPicPr>
          <p:cNvPr id="150533" name="Inhaltsplatzhalter 2">
            <a:extLst>
              <a:ext uri="{FF2B5EF4-FFF2-40B4-BE49-F238E27FC236}">
                <a16:creationId xmlns:a16="http://schemas.microsoft.com/office/drawing/2014/main" id="{E33EA844-9494-4435-AABB-0F1629A63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117" r="-59117"/>
          <a:stretch>
            <a:fillRect/>
          </a:stretch>
        </p:blipFill>
        <p:spPr/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Gebändert</Template>
  <TotalTime>0</TotalTime>
  <Words>360</Words>
  <Application>Microsoft Office PowerPoint</Application>
  <PresentationFormat>Breitbild</PresentationFormat>
  <Paragraphs>91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Wingdings</vt:lpstr>
      <vt:lpstr>Gebändert</vt:lpstr>
      <vt:lpstr>Ziel-arbeit</vt:lpstr>
      <vt:lpstr>Das Ziel und seine Bedeutung</vt:lpstr>
      <vt:lpstr>Ziel und Ergebnis. Nicht dasselbe.</vt:lpstr>
      <vt:lpstr>Wer das Ziel nicht kennt…</vt:lpstr>
      <vt:lpstr>Ziel: Flucht oder Reise?</vt:lpstr>
      <vt:lpstr>3 FORMELN ZUM ZIELE-CHECK</vt:lpstr>
      <vt:lpstr>Die  SMART-FORMEL</vt:lpstr>
      <vt:lpstr>Z I E L </vt:lpstr>
      <vt:lpstr>GOAL</vt:lpstr>
      <vt:lpstr>Konstruktivismus.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114</cp:revision>
  <dcterms:created xsi:type="dcterms:W3CDTF">2004-10-11T14:44:27Z</dcterms:created>
  <dcterms:modified xsi:type="dcterms:W3CDTF">2026-09-07T16:04:01Z</dcterms:modified>
</cp:coreProperties>
</file>