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3" r:id="rId1"/>
  </p:sldMasterIdLst>
  <p:notesMasterIdLst>
    <p:notesMasterId r:id="rId12"/>
  </p:notesMasterIdLst>
  <p:handoutMasterIdLst>
    <p:handoutMasterId r:id="rId13"/>
  </p:handoutMasterIdLst>
  <p:sldIdLst>
    <p:sldId id="256" r:id="rId2"/>
    <p:sldId id="729" r:id="rId3"/>
    <p:sldId id="616" r:id="rId4"/>
    <p:sldId id="730" r:id="rId5"/>
    <p:sldId id="731" r:id="rId6"/>
    <p:sldId id="732" r:id="rId7"/>
    <p:sldId id="733" r:id="rId8"/>
    <p:sldId id="727" r:id="rId9"/>
    <p:sldId id="728" r:id="rId10"/>
    <p:sldId id="407" r:id="rId11"/>
  </p:sldIdLst>
  <p:sldSz cx="9144000" cy="5143500" type="screen16x9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3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D5D82A-2492-421E-86C0-6F13D158A2CD}" v="3" dt="2026-09-06T07:39:40.5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93" autoAdjust="0"/>
  </p:normalViewPr>
  <p:slideViewPr>
    <p:cSldViewPr>
      <p:cViewPr varScale="1">
        <p:scale>
          <a:sx n="122" d="100"/>
          <a:sy n="122" d="100"/>
        </p:scale>
        <p:origin x="78" y="10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1194" y="-96"/>
      </p:cViewPr>
      <p:guideLst>
        <p:guide orient="horz" pos="3133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r. Hannes Sonnberger" userId="011c8b9e-13c2-4bfb-98e5-1089c79bd357" providerId="ADAL" clId="{6FAA90E5-0D12-4F00-BC7F-2AE0B338F1D1}"/>
    <pc:docChg chg="undo custSel addSld delSld modSld modMainMaster">
      <pc:chgData name="Dr. Hannes Sonnberger" userId="011c8b9e-13c2-4bfb-98e5-1089c79bd357" providerId="ADAL" clId="{6FAA90E5-0D12-4F00-BC7F-2AE0B338F1D1}" dt="2026-09-06T08:32:02.080" v="3242" actId="20577"/>
      <pc:docMkLst>
        <pc:docMk/>
      </pc:docMkLst>
      <pc:sldChg chg="modSp mod setBg">
        <pc:chgData name="Dr. Hannes Sonnberger" userId="011c8b9e-13c2-4bfb-98e5-1089c79bd357" providerId="ADAL" clId="{6FAA90E5-0D12-4F00-BC7F-2AE0B338F1D1}" dt="2026-09-06T07:41:16.990" v="83" actId="20577"/>
        <pc:sldMkLst>
          <pc:docMk/>
          <pc:sldMk cId="0" sldId="256"/>
        </pc:sldMkLst>
        <pc:spChg chg="mod">
          <ac:chgData name="Dr. Hannes Sonnberger" userId="011c8b9e-13c2-4bfb-98e5-1089c79bd357" providerId="ADAL" clId="{6FAA90E5-0D12-4F00-BC7F-2AE0B338F1D1}" dt="2026-09-06T07:40:07.707" v="15" actId="207"/>
          <ac:spMkLst>
            <pc:docMk/>
            <pc:sldMk cId="0" sldId="256"/>
            <ac:spMk id="3074" creationId="{54C4D6A1-A54D-42D2-8EF0-B72EC2CDBE73}"/>
          </ac:spMkLst>
        </pc:spChg>
        <pc:spChg chg="mod">
          <ac:chgData name="Dr. Hannes Sonnberger" userId="011c8b9e-13c2-4bfb-98e5-1089c79bd357" providerId="ADAL" clId="{6FAA90E5-0D12-4F00-BC7F-2AE0B338F1D1}" dt="2026-09-06T07:41:16.990" v="83" actId="20577"/>
          <ac:spMkLst>
            <pc:docMk/>
            <pc:sldMk cId="0" sldId="256"/>
            <ac:spMk id="3075" creationId="{33EEC059-DEA8-4979-8DED-1F14CD308FBB}"/>
          </ac:spMkLst>
        </pc:spChg>
      </pc:sldChg>
      <pc:sldChg chg="modSp add del mod">
        <pc:chgData name="Dr. Hannes Sonnberger" userId="011c8b9e-13c2-4bfb-98e5-1089c79bd357" providerId="ADAL" clId="{6FAA90E5-0D12-4F00-BC7F-2AE0B338F1D1}" dt="2026-09-06T08:32:02.080" v="3242" actId="20577"/>
        <pc:sldMkLst>
          <pc:docMk/>
          <pc:sldMk cId="3573948525" sldId="407"/>
        </pc:sldMkLst>
        <pc:spChg chg="mod">
          <ac:chgData name="Dr. Hannes Sonnberger" userId="011c8b9e-13c2-4bfb-98e5-1089c79bd357" providerId="ADAL" clId="{6FAA90E5-0D12-4F00-BC7F-2AE0B338F1D1}" dt="2026-09-06T08:32:02.080" v="3242" actId="20577"/>
          <ac:spMkLst>
            <pc:docMk/>
            <pc:sldMk cId="3573948525" sldId="407"/>
            <ac:spMk id="4099" creationId="{B223F7E0-456A-2973-8121-233A4D01781B}"/>
          </ac:spMkLst>
        </pc:spChg>
        <pc:spChg chg="mod">
          <ac:chgData name="Dr. Hannes Sonnberger" userId="011c8b9e-13c2-4bfb-98e5-1089c79bd357" providerId="ADAL" clId="{6FAA90E5-0D12-4F00-BC7F-2AE0B338F1D1}" dt="2026-09-06T08:29:56.157" v="3060" actId="207"/>
          <ac:spMkLst>
            <pc:docMk/>
            <pc:sldMk cId="3573948525" sldId="407"/>
            <ac:spMk id="7170" creationId="{FC5580F6-D828-8AA3-79B6-42FDA76BE1CD}"/>
          </ac:spMkLst>
        </pc:spChg>
      </pc:sldChg>
      <pc:sldChg chg="del">
        <pc:chgData name="Dr. Hannes Sonnberger" userId="011c8b9e-13c2-4bfb-98e5-1089c79bd357" providerId="ADAL" clId="{6FAA90E5-0D12-4F00-BC7F-2AE0B338F1D1}" dt="2026-09-06T08:29:21.852" v="3050" actId="47"/>
        <pc:sldMkLst>
          <pc:docMk/>
          <pc:sldMk cId="3247739773" sldId="408"/>
        </pc:sldMkLst>
      </pc:sldChg>
      <pc:sldChg chg="del">
        <pc:chgData name="Dr. Hannes Sonnberger" userId="011c8b9e-13c2-4bfb-98e5-1089c79bd357" providerId="ADAL" clId="{6FAA90E5-0D12-4F00-BC7F-2AE0B338F1D1}" dt="2026-09-06T08:29:21.082" v="3049" actId="47"/>
        <pc:sldMkLst>
          <pc:docMk/>
          <pc:sldMk cId="2638680453" sldId="409"/>
        </pc:sldMkLst>
      </pc:sldChg>
      <pc:sldChg chg="modSp mod">
        <pc:chgData name="Dr. Hannes Sonnberger" userId="011c8b9e-13c2-4bfb-98e5-1089c79bd357" providerId="ADAL" clId="{6FAA90E5-0D12-4F00-BC7F-2AE0B338F1D1}" dt="2026-09-06T07:50:38.400" v="635" actId="20577"/>
        <pc:sldMkLst>
          <pc:docMk/>
          <pc:sldMk cId="741057720" sldId="616"/>
        </pc:sldMkLst>
        <pc:spChg chg="mod">
          <ac:chgData name="Dr. Hannes Sonnberger" userId="011c8b9e-13c2-4bfb-98e5-1089c79bd357" providerId="ADAL" clId="{6FAA90E5-0D12-4F00-BC7F-2AE0B338F1D1}" dt="2026-09-06T07:45:36.481" v="378" actId="207"/>
          <ac:spMkLst>
            <pc:docMk/>
            <pc:sldMk cId="741057720" sldId="616"/>
            <ac:spMk id="22530" creationId="{B82AA982-012C-92D4-C68B-FBFFE6E0FD59}"/>
          </ac:spMkLst>
        </pc:spChg>
        <pc:spChg chg="mod">
          <ac:chgData name="Dr. Hannes Sonnberger" userId="011c8b9e-13c2-4bfb-98e5-1089c79bd357" providerId="ADAL" clId="{6FAA90E5-0D12-4F00-BC7F-2AE0B338F1D1}" dt="2026-09-06T07:50:38.400" v="635" actId="20577"/>
          <ac:spMkLst>
            <pc:docMk/>
            <pc:sldMk cId="741057720" sldId="616"/>
            <ac:spMk id="22531" creationId="{35687C2D-BDE6-811B-4A11-60C6C9E0DEF6}"/>
          </ac:spMkLst>
        </pc:spChg>
      </pc:sldChg>
      <pc:sldChg chg="modSp mod">
        <pc:chgData name="Dr. Hannes Sonnberger" userId="011c8b9e-13c2-4bfb-98e5-1089c79bd357" providerId="ADAL" clId="{6FAA90E5-0D12-4F00-BC7F-2AE0B338F1D1}" dt="2026-09-06T08:28:40.390" v="3048" actId="20577"/>
        <pc:sldMkLst>
          <pc:docMk/>
          <pc:sldMk cId="3858791059" sldId="727"/>
        </pc:sldMkLst>
        <pc:spChg chg="mod">
          <ac:chgData name="Dr. Hannes Sonnberger" userId="011c8b9e-13c2-4bfb-98e5-1089c79bd357" providerId="ADAL" clId="{6FAA90E5-0D12-4F00-BC7F-2AE0B338F1D1}" dt="2026-09-06T08:28:40.390" v="3048" actId="20577"/>
          <ac:spMkLst>
            <pc:docMk/>
            <pc:sldMk cId="3858791059" sldId="727"/>
            <ac:spMk id="4099" creationId="{67286902-8F43-CC45-1CEF-85ECAEA1555A}"/>
          </ac:spMkLst>
        </pc:spChg>
        <pc:spChg chg="mod">
          <ac:chgData name="Dr. Hannes Sonnberger" userId="011c8b9e-13c2-4bfb-98e5-1089c79bd357" providerId="ADAL" clId="{6FAA90E5-0D12-4F00-BC7F-2AE0B338F1D1}" dt="2026-09-06T08:12:51.369" v="2026" actId="207"/>
          <ac:spMkLst>
            <pc:docMk/>
            <pc:sldMk cId="3858791059" sldId="727"/>
            <ac:spMk id="7170" creationId="{00AB5C7C-6E0D-2250-3DE7-4A92DAE267B2}"/>
          </ac:spMkLst>
        </pc:spChg>
      </pc:sldChg>
      <pc:sldChg chg="modSp mod">
        <pc:chgData name="Dr. Hannes Sonnberger" userId="011c8b9e-13c2-4bfb-98e5-1089c79bd357" providerId="ADAL" clId="{6FAA90E5-0D12-4F00-BC7F-2AE0B338F1D1}" dt="2026-09-06T08:21:59.995" v="2904" actId="20577"/>
        <pc:sldMkLst>
          <pc:docMk/>
          <pc:sldMk cId="1759651349" sldId="728"/>
        </pc:sldMkLst>
        <pc:spChg chg="mod">
          <ac:chgData name="Dr. Hannes Sonnberger" userId="011c8b9e-13c2-4bfb-98e5-1089c79bd357" providerId="ADAL" clId="{6FAA90E5-0D12-4F00-BC7F-2AE0B338F1D1}" dt="2026-09-06T08:21:59.995" v="2904" actId="20577"/>
          <ac:spMkLst>
            <pc:docMk/>
            <pc:sldMk cId="1759651349" sldId="728"/>
            <ac:spMk id="4099" creationId="{59E9015F-611C-B440-9070-8DD3522915EB}"/>
          </ac:spMkLst>
        </pc:spChg>
        <pc:spChg chg="mod">
          <ac:chgData name="Dr. Hannes Sonnberger" userId="011c8b9e-13c2-4bfb-98e5-1089c79bd357" providerId="ADAL" clId="{6FAA90E5-0D12-4F00-BC7F-2AE0B338F1D1}" dt="2026-09-06T08:17:47.496" v="2472" actId="207"/>
          <ac:spMkLst>
            <pc:docMk/>
            <pc:sldMk cId="1759651349" sldId="728"/>
            <ac:spMk id="7170" creationId="{C5D8ED34-8332-7FD3-75D4-AC0E314D9EC0}"/>
          </ac:spMkLst>
        </pc:spChg>
      </pc:sldChg>
      <pc:sldChg chg="modSp mod">
        <pc:chgData name="Dr. Hannes Sonnberger" userId="011c8b9e-13c2-4bfb-98e5-1089c79bd357" providerId="ADAL" clId="{6FAA90E5-0D12-4F00-BC7F-2AE0B338F1D1}" dt="2026-09-06T07:44:09.623" v="349" actId="20577"/>
        <pc:sldMkLst>
          <pc:docMk/>
          <pc:sldMk cId="21063237" sldId="729"/>
        </pc:sldMkLst>
        <pc:spChg chg="mod">
          <ac:chgData name="Dr. Hannes Sonnberger" userId="011c8b9e-13c2-4bfb-98e5-1089c79bd357" providerId="ADAL" clId="{6FAA90E5-0D12-4F00-BC7F-2AE0B338F1D1}" dt="2026-09-06T07:41:53.459" v="104" actId="207"/>
          <ac:spMkLst>
            <pc:docMk/>
            <pc:sldMk cId="21063237" sldId="729"/>
            <ac:spMk id="2" creationId="{054FD757-5B92-7233-8BA8-A090B03CA1A4}"/>
          </ac:spMkLst>
        </pc:spChg>
        <pc:spChg chg="mod">
          <ac:chgData name="Dr. Hannes Sonnberger" userId="011c8b9e-13c2-4bfb-98e5-1089c79bd357" providerId="ADAL" clId="{6FAA90E5-0D12-4F00-BC7F-2AE0B338F1D1}" dt="2026-09-06T07:44:09.623" v="349" actId="20577"/>
          <ac:spMkLst>
            <pc:docMk/>
            <pc:sldMk cId="21063237" sldId="729"/>
            <ac:spMk id="3" creationId="{2A45ACEF-5428-D776-F3D2-651EB1C45EE2}"/>
          </ac:spMkLst>
        </pc:spChg>
      </pc:sldChg>
      <pc:sldChg chg="modSp mod">
        <pc:chgData name="Dr. Hannes Sonnberger" userId="011c8b9e-13c2-4bfb-98e5-1089c79bd357" providerId="ADAL" clId="{6FAA90E5-0D12-4F00-BC7F-2AE0B338F1D1}" dt="2026-09-06T07:53:37.571" v="885" actId="20577"/>
        <pc:sldMkLst>
          <pc:docMk/>
          <pc:sldMk cId="1486202947" sldId="730"/>
        </pc:sldMkLst>
        <pc:spChg chg="mod">
          <ac:chgData name="Dr. Hannes Sonnberger" userId="011c8b9e-13c2-4bfb-98e5-1089c79bd357" providerId="ADAL" clId="{6FAA90E5-0D12-4F00-BC7F-2AE0B338F1D1}" dt="2026-09-06T07:51:17.642" v="659" actId="5793"/>
          <ac:spMkLst>
            <pc:docMk/>
            <pc:sldMk cId="1486202947" sldId="730"/>
            <ac:spMk id="2" creationId="{62263EE2-AA81-1509-8ADD-A3C39C170F3C}"/>
          </ac:spMkLst>
        </pc:spChg>
        <pc:spChg chg="mod">
          <ac:chgData name="Dr. Hannes Sonnberger" userId="011c8b9e-13c2-4bfb-98e5-1089c79bd357" providerId="ADAL" clId="{6FAA90E5-0D12-4F00-BC7F-2AE0B338F1D1}" dt="2026-09-06T07:53:37.571" v="885" actId="20577"/>
          <ac:spMkLst>
            <pc:docMk/>
            <pc:sldMk cId="1486202947" sldId="730"/>
            <ac:spMk id="3" creationId="{A859D776-B768-AE52-EB28-D3BBAE98347F}"/>
          </ac:spMkLst>
        </pc:spChg>
      </pc:sldChg>
      <pc:sldChg chg="modSp mod">
        <pc:chgData name="Dr. Hannes Sonnberger" userId="011c8b9e-13c2-4bfb-98e5-1089c79bd357" providerId="ADAL" clId="{6FAA90E5-0D12-4F00-BC7F-2AE0B338F1D1}" dt="2026-09-06T08:23:35.644" v="2905" actId="2711"/>
        <pc:sldMkLst>
          <pc:docMk/>
          <pc:sldMk cId="3674018729" sldId="731"/>
        </pc:sldMkLst>
        <pc:spChg chg="mod">
          <ac:chgData name="Dr. Hannes Sonnberger" userId="011c8b9e-13c2-4bfb-98e5-1089c79bd357" providerId="ADAL" clId="{6FAA90E5-0D12-4F00-BC7F-2AE0B338F1D1}" dt="2026-09-06T07:55:47.046" v="934" actId="207"/>
          <ac:spMkLst>
            <pc:docMk/>
            <pc:sldMk cId="3674018729" sldId="731"/>
            <ac:spMk id="2" creationId="{ED9E4B20-AD15-E3E7-3D7F-15889367182A}"/>
          </ac:spMkLst>
        </pc:spChg>
        <pc:spChg chg="mod">
          <ac:chgData name="Dr. Hannes Sonnberger" userId="011c8b9e-13c2-4bfb-98e5-1089c79bd357" providerId="ADAL" clId="{6FAA90E5-0D12-4F00-BC7F-2AE0B338F1D1}" dt="2026-09-06T08:23:35.644" v="2905" actId="2711"/>
          <ac:spMkLst>
            <pc:docMk/>
            <pc:sldMk cId="3674018729" sldId="731"/>
            <ac:spMk id="3" creationId="{B424D0F0-2E14-41CC-0A44-279280940810}"/>
          </ac:spMkLst>
        </pc:spChg>
      </pc:sldChg>
      <pc:sldChg chg="modSp mod">
        <pc:chgData name="Dr. Hannes Sonnberger" userId="011c8b9e-13c2-4bfb-98e5-1089c79bd357" providerId="ADAL" clId="{6FAA90E5-0D12-4F00-BC7F-2AE0B338F1D1}" dt="2026-09-06T08:25:50.523" v="2919" actId="27636"/>
        <pc:sldMkLst>
          <pc:docMk/>
          <pc:sldMk cId="1247094129" sldId="732"/>
        </pc:sldMkLst>
        <pc:spChg chg="mod">
          <ac:chgData name="Dr. Hannes Sonnberger" userId="011c8b9e-13c2-4bfb-98e5-1089c79bd357" providerId="ADAL" clId="{6FAA90E5-0D12-4F00-BC7F-2AE0B338F1D1}" dt="2026-09-06T08:01:47.432" v="1234" actId="207"/>
          <ac:spMkLst>
            <pc:docMk/>
            <pc:sldMk cId="1247094129" sldId="732"/>
            <ac:spMk id="2" creationId="{9D6F6EA6-CA87-A1FC-43B8-6CF6948ECC2B}"/>
          </ac:spMkLst>
        </pc:spChg>
        <pc:spChg chg="mod">
          <ac:chgData name="Dr. Hannes Sonnberger" userId="011c8b9e-13c2-4bfb-98e5-1089c79bd357" providerId="ADAL" clId="{6FAA90E5-0D12-4F00-BC7F-2AE0B338F1D1}" dt="2026-09-06T08:25:50.523" v="2919" actId="27636"/>
          <ac:spMkLst>
            <pc:docMk/>
            <pc:sldMk cId="1247094129" sldId="732"/>
            <ac:spMk id="3" creationId="{AC47C751-8273-0686-B7F7-836D044BBB85}"/>
          </ac:spMkLst>
        </pc:spChg>
      </pc:sldChg>
      <pc:sldChg chg="modSp mod">
        <pc:chgData name="Dr. Hannes Sonnberger" userId="011c8b9e-13c2-4bfb-98e5-1089c79bd357" providerId="ADAL" clId="{6FAA90E5-0D12-4F00-BC7F-2AE0B338F1D1}" dt="2026-09-06T08:11:53.987" v="2012" actId="20577"/>
        <pc:sldMkLst>
          <pc:docMk/>
          <pc:sldMk cId="3377172927" sldId="733"/>
        </pc:sldMkLst>
        <pc:spChg chg="mod">
          <ac:chgData name="Dr. Hannes Sonnberger" userId="011c8b9e-13c2-4bfb-98e5-1089c79bd357" providerId="ADAL" clId="{6FAA90E5-0D12-4F00-BC7F-2AE0B338F1D1}" dt="2026-09-06T08:05:18.629" v="1582" actId="207"/>
          <ac:spMkLst>
            <pc:docMk/>
            <pc:sldMk cId="3377172927" sldId="733"/>
            <ac:spMk id="2" creationId="{931C0169-735B-5187-3B96-0429321B57B9}"/>
          </ac:spMkLst>
        </pc:spChg>
        <pc:spChg chg="mod">
          <ac:chgData name="Dr. Hannes Sonnberger" userId="011c8b9e-13c2-4bfb-98e5-1089c79bd357" providerId="ADAL" clId="{6FAA90E5-0D12-4F00-BC7F-2AE0B338F1D1}" dt="2026-09-06T08:11:53.987" v="2012" actId="20577"/>
          <ac:spMkLst>
            <pc:docMk/>
            <pc:sldMk cId="3377172927" sldId="733"/>
            <ac:spMk id="3" creationId="{A5F30864-E939-44FA-5AAB-629F612B4626}"/>
          </ac:spMkLst>
        </pc:spChg>
      </pc:sldChg>
      <pc:sldMasterChg chg="setBg modSldLayout">
        <pc:chgData name="Dr. Hannes Sonnberger" userId="011c8b9e-13c2-4bfb-98e5-1089c79bd357" providerId="ADAL" clId="{6FAA90E5-0D12-4F00-BC7F-2AE0B338F1D1}" dt="2026-09-06T07:39:40.585" v="2"/>
        <pc:sldMasterMkLst>
          <pc:docMk/>
          <pc:sldMasterMk cId="3442116372" sldId="2147483843"/>
        </pc:sldMasterMkLst>
        <pc:sldLayoutChg chg="setBg">
          <pc:chgData name="Dr. Hannes Sonnberger" userId="011c8b9e-13c2-4bfb-98e5-1089c79bd357" providerId="ADAL" clId="{6FAA90E5-0D12-4F00-BC7F-2AE0B338F1D1}" dt="2026-09-06T07:39:40.585" v="2"/>
          <pc:sldLayoutMkLst>
            <pc:docMk/>
            <pc:sldMasterMk cId="3442116372" sldId="2147483843"/>
            <pc:sldLayoutMk cId="4128056257" sldId="2147483844"/>
          </pc:sldLayoutMkLst>
        </pc:sldLayoutChg>
        <pc:sldLayoutChg chg="setBg">
          <pc:chgData name="Dr. Hannes Sonnberger" userId="011c8b9e-13c2-4bfb-98e5-1089c79bd357" providerId="ADAL" clId="{6FAA90E5-0D12-4F00-BC7F-2AE0B338F1D1}" dt="2026-09-06T07:39:40.585" v="2"/>
          <pc:sldLayoutMkLst>
            <pc:docMk/>
            <pc:sldMasterMk cId="3442116372" sldId="2147483843"/>
            <pc:sldLayoutMk cId="4282228814" sldId="2147483845"/>
          </pc:sldLayoutMkLst>
        </pc:sldLayoutChg>
        <pc:sldLayoutChg chg="setBg">
          <pc:chgData name="Dr. Hannes Sonnberger" userId="011c8b9e-13c2-4bfb-98e5-1089c79bd357" providerId="ADAL" clId="{6FAA90E5-0D12-4F00-BC7F-2AE0B338F1D1}" dt="2026-09-06T07:39:40.585" v="2"/>
          <pc:sldLayoutMkLst>
            <pc:docMk/>
            <pc:sldMasterMk cId="3442116372" sldId="2147483843"/>
            <pc:sldLayoutMk cId="670485114" sldId="2147483846"/>
          </pc:sldLayoutMkLst>
        </pc:sldLayoutChg>
        <pc:sldLayoutChg chg="setBg">
          <pc:chgData name="Dr. Hannes Sonnberger" userId="011c8b9e-13c2-4bfb-98e5-1089c79bd357" providerId="ADAL" clId="{6FAA90E5-0D12-4F00-BC7F-2AE0B338F1D1}" dt="2026-09-06T07:39:40.585" v="2"/>
          <pc:sldLayoutMkLst>
            <pc:docMk/>
            <pc:sldMasterMk cId="3442116372" sldId="2147483843"/>
            <pc:sldLayoutMk cId="2748479636" sldId="2147483847"/>
          </pc:sldLayoutMkLst>
        </pc:sldLayoutChg>
        <pc:sldLayoutChg chg="setBg">
          <pc:chgData name="Dr. Hannes Sonnberger" userId="011c8b9e-13c2-4bfb-98e5-1089c79bd357" providerId="ADAL" clId="{6FAA90E5-0D12-4F00-BC7F-2AE0B338F1D1}" dt="2026-09-06T07:39:40.585" v="2"/>
          <pc:sldLayoutMkLst>
            <pc:docMk/>
            <pc:sldMasterMk cId="3442116372" sldId="2147483843"/>
            <pc:sldLayoutMk cId="2607441095" sldId="2147483848"/>
          </pc:sldLayoutMkLst>
        </pc:sldLayoutChg>
        <pc:sldLayoutChg chg="setBg">
          <pc:chgData name="Dr. Hannes Sonnberger" userId="011c8b9e-13c2-4bfb-98e5-1089c79bd357" providerId="ADAL" clId="{6FAA90E5-0D12-4F00-BC7F-2AE0B338F1D1}" dt="2026-09-06T07:39:40.585" v="2"/>
          <pc:sldLayoutMkLst>
            <pc:docMk/>
            <pc:sldMasterMk cId="3442116372" sldId="2147483843"/>
            <pc:sldLayoutMk cId="1606542681" sldId="2147483849"/>
          </pc:sldLayoutMkLst>
        </pc:sldLayoutChg>
        <pc:sldLayoutChg chg="setBg">
          <pc:chgData name="Dr. Hannes Sonnberger" userId="011c8b9e-13c2-4bfb-98e5-1089c79bd357" providerId="ADAL" clId="{6FAA90E5-0D12-4F00-BC7F-2AE0B338F1D1}" dt="2026-09-06T07:39:40.585" v="2"/>
          <pc:sldLayoutMkLst>
            <pc:docMk/>
            <pc:sldMasterMk cId="3442116372" sldId="2147483843"/>
            <pc:sldLayoutMk cId="3411928126" sldId="2147483850"/>
          </pc:sldLayoutMkLst>
        </pc:sldLayoutChg>
        <pc:sldLayoutChg chg="setBg">
          <pc:chgData name="Dr. Hannes Sonnberger" userId="011c8b9e-13c2-4bfb-98e5-1089c79bd357" providerId="ADAL" clId="{6FAA90E5-0D12-4F00-BC7F-2AE0B338F1D1}" dt="2026-09-06T07:39:40.585" v="2"/>
          <pc:sldLayoutMkLst>
            <pc:docMk/>
            <pc:sldMasterMk cId="3442116372" sldId="2147483843"/>
            <pc:sldLayoutMk cId="1487936858" sldId="2147483851"/>
          </pc:sldLayoutMkLst>
        </pc:sldLayoutChg>
        <pc:sldLayoutChg chg="setBg">
          <pc:chgData name="Dr. Hannes Sonnberger" userId="011c8b9e-13c2-4bfb-98e5-1089c79bd357" providerId="ADAL" clId="{6FAA90E5-0D12-4F00-BC7F-2AE0B338F1D1}" dt="2026-09-06T07:39:40.585" v="2"/>
          <pc:sldLayoutMkLst>
            <pc:docMk/>
            <pc:sldMasterMk cId="3442116372" sldId="2147483843"/>
            <pc:sldLayoutMk cId="1470800243" sldId="2147483852"/>
          </pc:sldLayoutMkLst>
        </pc:sldLayoutChg>
        <pc:sldLayoutChg chg="setBg">
          <pc:chgData name="Dr. Hannes Sonnberger" userId="011c8b9e-13c2-4bfb-98e5-1089c79bd357" providerId="ADAL" clId="{6FAA90E5-0D12-4F00-BC7F-2AE0B338F1D1}" dt="2026-09-06T07:39:40.585" v="2"/>
          <pc:sldLayoutMkLst>
            <pc:docMk/>
            <pc:sldMasterMk cId="3442116372" sldId="2147483843"/>
            <pc:sldLayoutMk cId="460719705" sldId="2147483853"/>
          </pc:sldLayoutMkLst>
        </pc:sldLayoutChg>
        <pc:sldLayoutChg chg="setBg">
          <pc:chgData name="Dr. Hannes Sonnberger" userId="011c8b9e-13c2-4bfb-98e5-1089c79bd357" providerId="ADAL" clId="{6FAA90E5-0D12-4F00-BC7F-2AE0B338F1D1}" dt="2026-09-06T07:39:40.585" v="2"/>
          <pc:sldLayoutMkLst>
            <pc:docMk/>
            <pc:sldMasterMk cId="3442116372" sldId="2147483843"/>
            <pc:sldLayoutMk cId="2709959495" sldId="2147483854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BBE29ACB-156E-4C76-A64C-9D61C99C4C2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D35EAB3-2904-4525-BE54-F0763950DE3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3550623-6E17-4E47-A75F-1A53D38462A1}" type="datetimeFigureOut">
              <a:rPr lang="de-DE"/>
              <a:pPr>
                <a:defRPr/>
              </a:pPr>
              <a:t>06.09.2026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27B28D9-2EF4-41FD-BEE0-05C9FA9F6AC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280D812-0DAF-438B-81D2-D4B4063893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ED3F9B3-20E0-45B4-9B52-3C7CE73BC068}" type="slidenum">
              <a:rPr lang="de-AT" altLang="de-DE"/>
              <a:pPr/>
              <a:t>‹Nr.›</a:t>
            </a:fld>
            <a:endParaRPr lang="de-AT" alt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42FCA818-FA31-444B-89DB-04388A58170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7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59D85C32-EC48-4805-ABBB-B549287B749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97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7C065DC6-9B36-4176-B20E-F4F852F4AB1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" y="746125"/>
            <a:ext cx="6629400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5" name="Rectangle 5">
            <a:extLst>
              <a:ext uri="{FF2B5EF4-FFF2-40B4-BE49-F238E27FC236}">
                <a16:creationId xmlns:a16="http://schemas.microsoft.com/office/drawing/2014/main" id="{204FD8B5-1ED1-4A00-AD22-AD9847F8626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724202"/>
            <a:ext cx="5486400" cy="4475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20486" name="Rectangle 6">
            <a:extLst>
              <a:ext uri="{FF2B5EF4-FFF2-40B4-BE49-F238E27FC236}">
                <a16:creationId xmlns:a16="http://schemas.microsoft.com/office/drawing/2014/main" id="{CE0A1CBD-2FAA-46B1-A31B-B9CEE08753B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6678"/>
            <a:ext cx="2971800" cy="497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487" name="Rectangle 7">
            <a:extLst>
              <a:ext uri="{FF2B5EF4-FFF2-40B4-BE49-F238E27FC236}">
                <a16:creationId xmlns:a16="http://schemas.microsoft.com/office/drawing/2014/main" id="{B3C0AB4F-B98B-42A8-9148-47E229CC84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446678"/>
            <a:ext cx="2971800" cy="497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5E537D06-FDA6-41DD-A340-8324C4835185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E98D167-BC5B-A440-B7F1-CFB0058B28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6D42C3-C314-4067-AB77-F60E10E058A2}" type="slidenum">
              <a:rPr lang="de-DE" altLang="de-DE"/>
              <a:pPr/>
              <a:t>3</a:t>
            </a:fld>
            <a:endParaRPr lang="de-DE" altLang="de-DE"/>
          </a:p>
        </p:txBody>
      </p:sp>
      <p:sp>
        <p:nvSpPr>
          <p:cNvPr id="99330" name="Rectangle 2">
            <a:extLst>
              <a:ext uri="{FF2B5EF4-FFF2-40B4-BE49-F238E27FC236}">
                <a16:creationId xmlns:a16="http://schemas.microsoft.com/office/drawing/2014/main" id="{537FB132-5E7B-4988-08D9-7627BE4ED30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775EED0A-23FA-48DF-6E6D-9D9B8EE390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033698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5132" y="1544259"/>
            <a:ext cx="9146751" cy="137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AT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" y="1624774"/>
            <a:ext cx="8603674" cy="1304510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4500" spc="113" baseline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997188"/>
            <a:ext cx="6858000" cy="981941"/>
          </a:xfrm>
        </p:spPr>
        <p:txBody>
          <a:bodyPr>
            <a:normAutofit/>
          </a:bodyPr>
          <a:lstStyle>
            <a:lvl1pPr marL="0" indent="0" algn="ct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5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31813-2F2B-463F-B58E-B117604178C7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28056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91FC-B31C-44DC-824D-84BD4D29C5C7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82228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5132" y="1544259"/>
            <a:ext cx="9146751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893" y="1656659"/>
            <a:ext cx="7886700" cy="12573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4500" b="0" spc="113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893" y="3007751"/>
            <a:ext cx="7886700" cy="880979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>
                <a:solidFill>
                  <a:schemeClr val="tx2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8F4751F-C983-4BD5-8AD4-A29843B57802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704851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4008" y="1508760"/>
            <a:ext cx="3566160" cy="31546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793" y="1508760"/>
            <a:ext cx="3566160" cy="31546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EED8A-236A-4BC1-8C53-9BAEF3911307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48479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5256" y="1435102"/>
            <a:ext cx="3566160" cy="557321"/>
          </a:xfrm>
        </p:spPr>
        <p:txBody>
          <a:bodyPr anchor="ctr">
            <a:normAutofit/>
          </a:bodyPr>
          <a:lstStyle>
            <a:lvl1pPr marL="0" indent="0">
              <a:buNone/>
              <a:defRPr sz="1575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5256" y="1992425"/>
            <a:ext cx="3566160" cy="267462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73423" y="1435102"/>
            <a:ext cx="3566160" cy="557321"/>
          </a:xfrm>
        </p:spPr>
        <p:txBody>
          <a:bodyPr anchor="ctr">
            <a:normAutofit/>
          </a:bodyPr>
          <a:lstStyle>
            <a:lvl1pPr marL="0" indent="0">
              <a:buNone/>
              <a:defRPr sz="1575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73423" y="1992423"/>
            <a:ext cx="3566160" cy="267462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5EA78-715B-47E8-BB8F-DEECCB3216F4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07441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7273F-18F3-4AF1-9F87-75CC9BA459E3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06542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6B0F-9B81-42A1-9DD1-AD39D2BFC391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11928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5256" y="1590041"/>
            <a:ext cx="4594860" cy="30861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41767" y="1610615"/>
            <a:ext cx="2400300" cy="257423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C213D-0920-4216-ADAC-36A640CFC227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87936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60120" y="1658621"/>
            <a:ext cx="4594860" cy="294894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2400">
                <a:solidFill>
                  <a:schemeClr val="tx1">
                    <a:lumMod val="50000"/>
                  </a:schemeClr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43016" y="1612966"/>
            <a:ext cx="2400300" cy="257175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DF520-725D-4B79-9DDF-118A68EE68FD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70800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DDC-068A-4D68-A8EB-C8DD6A12DCCC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60719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764484" y="0"/>
            <a:ext cx="20574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468" y="205978"/>
            <a:ext cx="1801785" cy="4423172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05978"/>
            <a:ext cx="5979968" cy="4423172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817141"/>
            <a:ext cx="2057397" cy="273844"/>
          </a:xfrm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32102" y="4817141"/>
            <a:ext cx="3209752" cy="273844"/>
          </a:xfrm>
        </p:spPr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4787" y="4817141"/>
            <a:ext cx="659819" cy="273844"/>
          </a:xfrm>
        </p:spPr>
        <p:txBody>
          <a:bodyPr/>
          <a:lstStyle/>
          <a:p>
            <a:fld id="{B2AB5868-452F-461E-8C54-D18E771A6A5A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09959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62" y="132082"/>
            <a:ext cx="9141714" cy="123443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AT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2189" y="213132"/>
            <a:ext cx="7338060" cy="113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189" y="1508760"/>
            <a:ext cx="7338060" cy="31546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1699" y="4817141"/>
            <a:ext cx="2250671" cy="273844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788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97353" y="4817141"/>
            <a:ext cx="378333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4195" y="4817141"/>
            <a:ext cx="709698" cy="273844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900" b="0">
                <a:solidFill>
                  <a:schemeClr val="tx1"/>
                </a:solidFill>
              </a:defRPr>
            </a:lvl1pPr>
          </a:lstStyle>
          <a:p>
            <a:fld id="{A8F4751F-C983-4BD5-8AD4-A29843B57802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421163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</p:sldLayoutIdLst>
  <p:hf hdr="0" dt="0"/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37160" indent="-13716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tx1"/>
        </a:buClr>
        <a:buFont typeface="Wingdings" pitchFamily="2" charset="2"/>
        <a:buChar char=""/>
        <a:defRPr sz="1650" kern="1200">
          <a:solidFill>
            <a:schemeClr val="tx1"/>
          </a:solidFill>
          <a:latin typeface="+mn-lt"/>
          <a:ea typeface="+mn-ea"/>
          <a:cs typeface="+mn-cs"/>
        </a:defRPr>
      </a:lvl1pPr>
      <a:lvl2pPr marL="30861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Font typeface="Wingdings" pitchFamily="2" charset="2"/>
        <a:buChar char="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48006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Font typeface="Wingdings" pitchFamily="2" charset="2"/>
        <a:buChar char="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65151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Font typeface="Wingdings" pitchFamily="2" charset="2"/>
        <a:buChar char="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Font typeface="Wingdings" pitchFamily="2" charset="2"/>
        <a:buChar char="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6345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Font typeface="Wingdings" pitchFamily="2" charset="2"/>
        <a:buChar char="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10385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Font typeface="Wingdings" pitchFamily="2" charset="2"/>
        <a:buChar char="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2175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Font typeface="Wingdings" pitchFamily="2" charset="2"/>
        <a:buChar char="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5465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tx1"/>
        </a:buClr>
        <a:buFont typeface="Wingdings" pitchFamily="2" charset="2"/>
        <a:buChar char="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54C4D6A1-A54D-42D2-8EF0-B72EC2CDBE7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de-DE" altLang="de-DE" sz="4800" b="1" dirty="0">
                <a:solidFill>
                  <a:schemeClr val="accent1">
                    <a:lumMod val="75000"/>
                  </a:schemeClr>
                </a:solidFill>
              </a:rPr>
              <a:t>Teambuilding</a:t>
            </a:r>
            <a:endParaRPr lang="de-DE" altLang="de-DE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3EEC059-DEA8-4979-8DED-1F14CD308FB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de-DE" altLang="de-DE" sz="3200" b="1" dirty="0"/>
              <a:t>Die Arbeit an gemeinsamen</a:t>
            </a:r>
          </a:p>
          <a:p>
            <a:pPr eaLnBrk="1" hangingPunct="1"/>
            <a:r>
              <a:rPr lang="de-DE" altLang="de-DE" sz="3200" b="1" dirty="0"/>
              <a:t>Zielen, Werten und Regeln</a:t>
            </a:r>
          </a:p>
        </p:txBody>
      </p:sp>
      <p:sp>
        <p:nvSpPr>
          <p:cNvPr id="3076" name="Fußzeilenplatzhalter 4">
            <a:extLst>
              <a:ext uri="{FF2B5EF4-FFF2-40B4-BE49-F238E27FC236}">
                <a16:creationId xmlns:a16="http://schemas.microsoft.com/office/drawing/2014/main" id="{2407520D-8E6E-4724-830F-1167BB66D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de-DE" altLang="de-DE"/>
              <a:t>DrSonnbergerBusinessCoaching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4FD757-5B92-7233-8BA8-A090B03CA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4400" b="1" dirty="0">
                <a:solidFill>
                  <a:schemeClr val="accent1">
                    <a:lumMod val="75000"/>
                  </a:schemeClr>
                </a:solidFill>
              </a:rPr>
              <a:t>KEIN KLETTERGARTEN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A45ACEF-5428-D776-F3D2-651EB1C45E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AT" sz="2400" b="1" dirty="0"/>
              <a:t>Bei mir ist ein Teambuilding kein betreuter</a:t>
            </a:r>
          </a:p>
          <a:p>
            <a:pPr marL="0" indent="0">
              <a:buNone/>
            </a:pPr>
            <a:r>
              <a:rPr lang="de-AT" sz="2400" b="1" dirty="0"/>
              <a:t>Betriebsausflug.</a:t>
            </a:r>
          </a:p>
          <a:p>
            <a:pPr marL="0" indent="0">
              <a:buNone/>
            </a:pPr>
            <a:r>
              <a:rPr lang="de-AT" sz="2400" b="1" dirty="0"/>
              <a:t>Kein Klettergarten, kein Wildwasserrafting, </a:t>
            </a:r>
          </a:p>
          <a:p>
            <a:pPr marL="0" indent="0">
              <a:buNone/>
            </a:pPr>
            <a:r>
              <a:rPr lang="de-AT" sz="2400" b="1" dirty="0"/>
              <a:t>kein Überlebenstraining.</a:t>
            </a:r>
          </a:p>
          <a:p>
            <a:pPr marL="0" indent="0">
              <a:buNone/>
            </a:pPr>
            <a:r>
              <a:rPr lang="de-AT" sz="2400" b="1" dirty="0"/>
              <a:t>Sondern konzentrierte Arbeit mit Herz und Hirn.</a:t>
            </a:r>
          </a:p>
          <a:p>
            <a:pPr marL="0" indent="0">
              <a:buNone/>
            </a:pPr>
            <a:r>
              <a:rPr lang="de-AT" sz="2400" b="1" dirty="0"/>
              <a:t>Für das gemeinsame Ziel und den Weg dorthin.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DC1F114-4260-6F99-5EE8-6B0DF657D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386BF45-657C-2D3D-D0BC-65FD538D4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91FC-B31C-44DC-824D-84BD4D29C5C7}" type="slidenum">
              <a:rPr lang="de-DE" altLang="de-DE" smtClean="0"/>
              <a:pPr/>
              <a:t>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063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7842E642-4637-4D8B-37B1-EFD7BE973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altLang="de-DE"/>
              <a:t>DrSonnbergerBusinessCoaching</a:t>
            </a:r>
          </a:p>
        </p:txBody>
      </p:sp>
      <p:sp>
        <p:nvSpPr>
          <p:cNvPr id="4" name="Foliennummernplatzhalter 5">
            <a:extLst>
              <a:ext uri="{FF2B5EF4-FFF2-40B4-BE49-F238E27FC236}">
                <a16:creationId xmlns:a16="http://schemas.microsoft.com/office/drawing/2014/main" id="{46AF0526-12A9-CECA-1E6D-243AA7688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505F5-391A-4F08-8C67-6495BE70B038}" type="slidenum">
              <a:rPr lang="de-DE" altLang="de-DE"/>
              <a:pPr/>
              <a:t>3</a:t>
            </a:fld>
            <a:endParaRPr lang="de-DE" altLang="de-DE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B82AA982-012C-92D4-C68B-FBFFE6E0FD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42925" indent="-542925"/>
            <a:r>
              <a:rPr lang="de-DE" altLang="de-DE" sz="4400" b="1" dirty="0">
                <a:solidFill>
                  <a:schemeClr val="accent1">
                    <a:lumMod val="75000"/>
                  </a:schemeClr>
                </a:solidFill>
              </a:rPr>
              <a:t>TEAM // GRUPPE</a:t>
            </a:r>
            <a:endParaRPr lang="de-DE" altLang="de-DE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35687C2D-BDE6-811B-4A11-60C6C9E0DE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de-DE" altLang="de-DE" sz="2400" b="1" dirty="0"/>
              <a:t>Ein Team unterscheidet sich von einer Gruppe durch</a:t>
            </a:r>
          </a:p>
          <a:p>
            <a:pPr>
              <a:buFont typeface="Wingdings" panose="05000000000000000000" pitchFamily="2" charset="2"/>
              <a:buNone/>
            </a:pPr>
            <a:r>
              <a:rPr lang="de-DE" altLang="de-DE" sz="2400" b="1" dirty="0"/>
              <a:t>ein gemeinsames Ziel und eine Führungsperson.</a:t>
            </a:r>
          </a:p>
          <a:p>
            <a:pPr>
              <a:buFont typeface="Wingdings" panose="05000000000000000000" pitchFamily="2" charset="2"/>
              <a:buNone/>
            </a:pPr>
            <a:r>
              <a:rPr lang="de-DE" altLang="de-DE" sz="2400" b="1" dirty="0"/>
              <a:t>Teambuildings haben deshalb immer sehr viel mit</a:t>
            </a:r>
          </a:p>
          <a:p>
            <a:pPr>
              <a:buFont typeface="Wingdings" panose="05000000000000000000" pitchFamily="2" charset="2"/>
              <a:buNone/>
            </a:pPr>
            <a:r>
              <a:rPr lang="de-DE" altLang="de-DE" sz="2400" b="1" dirty="0"/>
              <a:t>beidem zu tun: Zielarbeit und Leadership.</a:t>
            </a:r>
          </a:p>
          <a:p>
            <a:pPr>
              <a:buFont typeface="Wingdings" panose="05000000000000000000" pitchFamily="2" charset="2"/>
              <a:buNone/>
            </a:pPr>
            <a:r>
              <a:rPr lang="de-DE" altLang="de-DE" sz="2400" b="1" dirty="0"/>
              <a:t>Um das zu können, habe ich ein spezielles Tool</a:t>
            </a:r>
          </a:p>
          <a:p>
            <a:pPr>
              <a:buFont typeface="Wingdings" panose="05000000000000000000" pitchFamily="2" charset="2"/>
              <a:buNone/>
            </a:pPr>
            <a:r>
              <a:rPr lang="de-DE" altLang="de-DE" sz="2400" b="1" dirty="0"/>
              <a:t>entwickelt.</a:t>
            </a:r>
          </a:p>
          <a:p>
            <a:pPr>
              <a:buFont typeface="Wingdings" panose="05000000000000000000" pitchFamily="2" charset="2"/>
              <a:buNone/>
            </a:pPr>
            <a:endParaRPr lang="de-DE" altLang="de-DE" sz="2400" b="1" dirty="0"/>
          </a:p>
          <a:p>
            <a:pPr>
              <a:buFont typeface="Wingdings" panose="05000000000000000000" pitchFamily="2" charset="2"/>
              <a:buNone/>
            </a:pPr>
            <a:endParaRPr lang="de-DE" altLang="de-DE" sz="1500" dirty="0"/>
          </a:p>
        </p:txBody>
      </p:sp>
    </p:spTree>
    <p:extLst>
      <p:ext uri="{BB962C8B-B14F-4D97-AF65-F5344CB8AC3E}">
        <p14:creationId xmlns:p14="http://schemas.microsoft.com/office/powerpoint/2010/main" val="741057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263EE2-AA81-1509-8ADD-A3C39C170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4400" b="1" dirty="0">
                <a:solidFill>
                  <a:schemeClr val="accent1">
                    <a:lumMod val="75000"/>
                  </a:schemeClr>
                </a:solidFill>
              </a:rPr>
              <a:t>Das team-blutbild®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859D776-B768-AE52-EB28-D3BBAE9834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AT" sz="2400" b="1" dirty="0"/>
              <a:t>Um den Entwicklungsstand eines Teams mit </a:t>
            </a:r>
          </a:p>
          <a:p>
            <a:pPr marL="0" indent="0">
              <a:buNone/>
            </a:pPr>
            <a:r>
              <a:rPr lang="de-AT" sz="2400" b="1" dirty="0"/>
              <a:t>Zahlen-Evidenz messen zu können, führe ich streng</a:t>
            </a:r>
          </a:p>
          <a:p>
            <a:pPr marL="0" indent="0">
              <a:buNone/>
            </a:pPr>
            <a:r>
              <a:rPr lang="de-AT" sz="2400" b="1" dirty="0"/>
              <a:t>vertrauliche Einzel-Interviews mit allen Team-</a:t>
            </a:r>
          </a:p>
          <a:p>
            <a:pPr marL="0" indent="0">
              <a:buNone/>
            </a:pPr>
            <a:r>
              <a:rPr lang="de-AT" sz="2400" b="1" dirty="0"/>
              <a:t>Mitgliedern durch. </a:t>
            </a:r>
          </a:p>
          <a:p>
            <a:pPr marL="0" indent="0">
              <a:buNone/>
            </a:pPr>
            <a:r>
              <a:rPr lang="de-AT" sz="2400" b="1" dirty="0"/>
              <a:t>Dabei kommen drei essenzielle Mess-Instrumente zum</a:t>
            </a:r>
          </a:p>
          <a:p>
            <a:pPr marL="0" indent="0">
              <a:buNone/>
            </a:pPr>
            <a:r>
              <a:rPr lang="de-AT" sz="2400" b="1" dirty="0"/>
              <a:t>Einsatz.</a:t>
            </a:r>
          </a:p>
          <a:p>
            <a:pPr marL="0" indent="0">
              <a:buNone/>
            </a:pPr>
            <a:endParaRPr lang="de-AT" sz="2400" b="1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8F64E08-CE12-3627-83AF-DF3B0E8FD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BC981FF-9EC8-5630-A3BB-BDDA49F0D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91FC-B31C-44DC-824D-84BD4D29C5C7}" type="slidenum">
              <a:rPr lang="de-DE" altLang="de-DE" smtClean="0"/>
              <a:pPr/>
              <a:t>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86202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9E4B20-AD15-E3E7-3D7F-158893671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4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30/60 STATEMENTS 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424D0F0-2E14-41CC-0A44-2792809408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AT" sz="2400" b="1" dirty="0">
                <a:latin typeface="Arial" panose="020B0604020202020204" pitchFamily="34" charset="0"/>
                <a:cs typeface="Arial" panose="020B0604020202020204" pitchFamily="34" charset="0"/>
              </a:rPr>
              <a:t>Eine Batterie von 30 bzw. 60 geschlossenen Fragen, mit denen das Gewicht von 6 entscheidenden Team-Kriterien überprüft wird:</a:t>
            </a:r>
          </a:p>
          <a:p>
            <a:pPr marL="0" indent="0">
              <a:buNone/>
            </a:pPr>
            <a:endParaRPr lang="de-AT" sz="2400" b="1" dirty="0"/>
          </a:p>
          <a:p>
            <a:pPr marL="0" indent="0">
              <a:buNone/>
            </a:pPr>
            <a:r>
              <a:rPr lang="de-AT" sz="2400" b="1" dirty="0"/>
              <a:t>Ziel-Entwicklung		Team-Spirit/Regelwerk</a:t>
            </a:r>
          </a:p>
          <a:p>
            <a:pPr marL="0" indent="0">
              <a:buNone/>
            </a:pPr>
            <a:r>
              <a:rPr lang="de-AT" sz="2400" b="1" dirty="0"/>
              <a:t>Selbstwert			</a:t>
            </a:r>
            <a:r>
              <a:rPr lang="de-AT" sz="2400" b="1" dirty="0" err="1"/>
              <a:t>Indiv</a:t>
            </a:r>
            <a:r>
              <a:rPr lang="de-AT" sz="2400" b="1" dirty="0"/>
              <a:t>.  Ziele/Team-Ziele</a:t>
            </a:r>
          </a:p>
          <a:p>
            <a:pPr marL="0" indent="0">
              <a:buNone/>
            </a:pPr>
            <a:r>
              <a:rPr lang="de-AT" sz="2400" b="1" dirty="0"/>
              <a:t>Offenheit/Respekt		Lösungs-Orientierung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EDEE177-2EBD-0E7F-8DDC-F39D60ED2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8E11582-46F3-6089-CD85-3811F685E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91FC-B31C-44DC-824D-84BD4D29C5C7}" type="slidenum">
              <a:rPr lang="de-DE" altLang="de-DE" smtClean="0"/>
              <a:pPr/>
              <a:t>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74018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6F6EA6-CA87-A1FC-43B8-6CF6948EC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4400" b="1" dirty="0">
                <a:solidFill>
                  <a:schemeClr val="accent1">
                    <a:lumMod val="75000"/>
                  </a:schemeClr>
                </a:solidFill>
              </a:rPr>
              <a:t>Die team-uhr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C47C751-8273-0686-B7F7-836D044BBB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AT" sz="2400" b="1" dirty="0"/>
              <a:t>Bruce Tuckman hat die Team-Uhr mit </a:t>
            </a:r>
            <a:r>
              <a:rPr lang="de-AT" sz="2400" b="1" dirty="0"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de-AT" sz="2400" b="1" dirty="0"/>
              <a:t>Viertelstunden entwickelt. </a:t>
            </a:r>
          </a:p>
          <a:p>
            <a:pPr marL="0" indent="0">
              <a:buNone/>
            </a:pPr>
            <a:r>
              <a:rPr lang="de-AT" sz="2400" b="1" dirty="0"/>
              <a:t>Dieses Modell nütze ich, um die Team-Mitglieder in den Interviews nach der „Uhrzeit“ des Teams zu fragen.</a:t>
            </a:r>
          </a:p>
          <a:p>
            <a:pPr marL="0" indent="0">
              <a:buNone/>
            </a:pPr>
            <a:r>
              <a:rPr lang="de-AT" sz="2400" b="1" dirty="0" err="1"/>
              <a:t>Forming</a:t>
            </a:r>
            <a:r>
              <a:rPr lang="de-AT" sz="2400" b="1" dirty="0"/>
              <a:t>: Die Gründungsphase</a:t>
            </a:r>
          </a:p>
          <a:p>
            <a:pPr marL="0" indent="0">
              <a:buNone/>
            </a:pPr>
            <a:r>
              <a:rPr lang="de-AT" sz="2400" b="1" dirty="0" err="1"/>
              <a:t>Storming</a:t>
            </a:r>
            <a:r>
              <a:rPr lang="de-AT" sz="2400" b="1" dirty="0"/>
              <a:t>: Die Gewitterphase</a:t>
            </a:r>
          </a:p>
          <a:p>
            <a:pPr marL="0" indent="0">
              <a:buNone/>
            </a:pPr>
            <a:r>
              <a:rPr lang="de-AT" sz="2400" b="1" dirty="0" err="1"/>
              <a:t>Norming</a:t>
            </a:r>
            <a:r>
              <a:rPr lang="de-AT" sz="2400" b="1" dirty="0"/>
              <a:t>: Die Regelfindungsphase</a:t>
            </a:r>
          </a:p>
          <a:p>
            <a:pPr marL="0" indent="0">
              <a:buNone/>
            </a:pPr>
            <a:r>
              <a:rPr lang="de-AT" sz="2400" b="1" dirty="0"/>
              <a:t>Performing: Das lustvolle Leisten</a:t>
            </a:r>
          </a:p>
          <a:p>
            <a:pPr marL="0" indent="0">
              <a:buNone/>
            </a:pPr>
            <a:endParaRPr lang="de-AT" sz="2400" b="1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16034EC-C84E-A265-F1E0-BD42B903A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E1CB212-7DF5-00EE-331D-EBA6B82A4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91FC-B31C-44DC-824D-84BD4D29C5C7}" type="slidenum">
              <a:rPr lang="de-DE" altLang="de-DE" smtClean="0"/>
              <a:pPr/>
              <a:t>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47094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1C0169-735B-5187-3B96-0429321B5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sz="4400" b="1" dirty="0">
                <a:solidFill>
                  <a:schemeClr val="accent1">
                    <a:lumMod val="75000"/>
                  </a:schemeClr>
                </a:solidFill>
              </a:rPr>
              <a:t>Der stimmungs-barometer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5F30864-E939-44FA-5AAB-629F612B46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de-DE" alt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Die Team-Mitglieder geben auf einem fiktiven</a:t>
            </a:r>
          </a:p>
          <a:p>
            <a:pPr>
              <a:buNone/>
            </a:pPr>
            <a:r>
              <a:rPr lang="de-DE" alt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Betriebsklima-Barometer den Stand auf</a:t>
            </a:r>
          </a:p>
          <a:p>
            <a:pPr>
              <a:buNone/>
            </a:pPr>
            <a:r>
              <a:rPr lang="de-DE" alt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einer Skala von 0 (schlecht) bis 10 (ideal)</a:t>
            </a:r>
          </a:p>
          <a:p>
            <a:pPr>
              <a:buNone/>
            </a:pPr>
            <a:r>
              <a:rPr lang="de-DE" alt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an (die 5 ist keine Option). In zwei Varianten:</a:t>
            </a:r>
          </a:p>
          <a:p>
            <a:pPr>
              <a:buNone/>
            </a:pPr>
            <a:r>
              <a:rPr lang="de-DE" alt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aktuell und realistisch gewünscht.</a:t>
            </a:r>
          </a:p>
          <a:p>
            <a:pPr>
              <a:buNone/>
            </a:pPr>
            <a:r>
              <a:rPr lang="de-DE" alt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Dann frage ich, wie man vom Ist ins Soll kommt.</a:t>
            </a:r>
          </a:p>
          <a:p>
            <a:pPr>
              <a:buNone/>
            </a:pPr>
            <a:r>
              <a:rPr lang="de-DE" alt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Oft weiß das Team selbst am besten, was hilft.</a:t>
            </a:r>
          </a:p>
          <a:p>
            <a:pPr>
              <a:buNone/>
            </a:pPr>
            <a:endParaRPr lang="de-DE" altLang="de-DE" sz="2400" b="1" dirty="0"/>
          </a:p>
          <a:p>
            <a:pPr marL="0" indent="0">
              <a:buNone/>
            </a:pPr>
            <a:endParaRPr lang="de-AT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A2E707E-C001-BA11-8AC6-8B872852C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90925E3-4845-019A-EF97-8C2F038B7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91FC-B31C-44DC-824D-84BD4D29C5C7}" type="slidenum">
              <a:rPr lang="de-DE" altLang="de-DE" smtClean="0"/>
              <a:pPr/>
              <a:t>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771729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64F64-80B2-31A9-F057-614EC2844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>
            <a:extLst>
              <a:ext uri="{FF2B5EF4-FFF2-40B4-BE49-F238E27FC236}">
                <a16:creationId xmlns:a16="http://schemas.microsoft.com/office/drawing/2014/main" id="{00AB5C7C-6E0D-2250-3DE7-4A92DAE26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e-DE" sz="4400" b="1" dirty="0">
                <a:solidFill>
                  <a:schemeClr val="accent1">
                    <a:lumMod val="75000"/>
                  </a:schemeClr>
                </a:solidFill>
              </a:rPr>
              <a:t>Der </a:t>
            </a:r>
            <a:r>
              <a:rPr lang="de-DE" sz="4400" b="1" dirty="0" err="1">
                <a:solidFill>
                  <a:schemeClr val="accent1">
                    <a:lumMod val="75000"/>
                  </a:schemeClr>
                </a:solidFill>
              </a:rPr>
              <a:t>workshop</a:t>
            </a:r>
            <a:endParaRPr lang="de-AT" sz="4400" b="1" dirty="0">
              <a:solidFill>
                <a:schemeClr val="accent1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099" name="Inhaltsplatzhalter 2">
            <a:extLst>
              <a:ext uri="{FF2B5EF4-FFF2-40B4-BE49-F238E27FC236}">
                <a16:creationId xmlns:a16="http://schemas.microsoft.com/office/drawing/2014/main" id="{67286902-8F43-CC45-1CEF-85ECAEA15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AT" sz="2400" b="1" dirty="0"/>
              <a:t>Der Teambuilding-Workshop baut fundamental auf den Erkenntnissen des Team-Blutbilds auf. </a:t>
            </a:r>
          </a:p>
          <a:p>
            <a:pPr marL="0" indent="0">
              <a:buNone/>
            </a:pPr>
            <a:r>
              <a:rPr lang="de-AT" sz="2400" b="1" dirty="0"/>
              <a:t>Die Führungsperson ist immer mit dabei, denn man kann ein Team nicht an der Leitung „vorbeibauen“.</a:t>
            </a:r>
          </a:p>
          <a:p>
            <a:pPr marL="0" indent="0">
              <a:buNone/>
            </a:pPr>
            <a:r>
              <a:rPr lang="de-AT" sz="2400" b="1" dirty="0"/>
              <a:t>Wir erarbeiten das Team-Ziel und wie man dorthin findet. Mit klaren und einfachen Tools, die im Plenum und in Gruppen eingesetzt werden. </a:t>
            </a:r>
          </a:p>
          <a:p>
            <a:pPr marL="0" indent="0">
              <a:buNone/>
            </a:pPr>
            <a:r>
              <a:rPr lang="de-AT" sz="2400" b="1" dirty="0"/>
              <a:t>Der absolute Fokus liegt auf der Alltagstauglichkeit der daraus resultierenden Ideen und Impulse.</a:t>
            </a:r>
          </a:p>
          <a:p>
            <a:pPr marL="0" lvl="0" indent="0">
              <a:buNone/>
            </a:pPr>
            <a:endParaRPr lang="de-AT" sz="2400" dirty="0"/>
          </a:p>
        </p:txBody>
      </p:sp>
      <p:sp>
        <p:nvSpPr>
          <p:cNvPr id="7172" name="Fußzeilenplatzhalter 3">
            <a:extLst>
              <a:ext uri="{FF2B5EF4-FFF2-40B4-BE49-F238E27FC236}">
                <a16:creationId xmlns:a16="http://schemas.microsoft.com/office/drawing/2014/main" id="{B114DACA-491E-9DC8-B817-CE6B26D33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de-DE" altLang="de-DE"/>
              <a:t>DrSonnbergerBusinessCoaching</a:t>
            </a:r>
          </a:p>
        </p:txBody>
      </p:sp>
      <p:sp>
        <p:nvSpPr>
          <p:cNvPr id="7173" name="Foliennummernplatzhalter 4">
            <a:extLst>
              <a:ext uri="{FF2B5EF4-FFF2-40B4-BE49-F238E27FC236}">
                <a16:creationId xmlns:a16="http://schemas.microsoft.com/office/drawing/2014/main" id="{EF334E3A-AAFC-4EBC-EB59-ABBC4A780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fld id="{980FB1B2-FE09-42AA-BB96-37F1389051F6}" type="slidenum">
              <a:rPr lang="de-DE" altLang="de-DE"/>
              <a:pPr eaLnBrk="1" hangingPunct="1"/>
              <a:t>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8587910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B61B2-557E-79FF-E294-0C93B2EF6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>
            <a:extLst>
              <a:ext uri="{FF2B5EF4-FFF2-40B4-BE49-F238E27FC236}">
                <a16:creationId xmlns:a16="http://schemas.microsoft.com/office/drawing/2014/main" id="{C5D8ED34-8332-7FD3-75D4-AC0E314D9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e-DE" sz="4400" b="1" dirty="0" err="1">
                <a:solidFill>
                  <a:schemeClr val="accent1">
                    <a:lumMod val="75000"/>
                  </a:schemeClr>
                </a:solidFill>
              </a:rPr>
              <a:t>nachhaltigkeit</a:t>
            </a:r>
            <a:endParaRPr lang="de-AT" sz="4400" dirty="0">
              <a:solidFill>
                <a:schemeClr val="accent1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099" name="Inhaltsplatzhalter 2">
            <a:extLst>
              <a:ext uri="{FF2B5EF4-FFF2-40B4-BE49-F238E27FC236}">
                <a16:creationId xmlns:a16="http://schemas.microsoft.com/office/drawing/2014/main" id="{59E9015F-611C-B440-9070-8DD352291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2000" b="1" dirty="0"/>
              <a:t>Es hat sich ganz besonders bewährt, etwa ein halbes Jahr nach</a:t>
            </a:r>
          </a:p>
          <a:p>
            <a:pPr marL="0" indent="0">
              <a:buNone/>
            </a:pPr>
            <a:r>
              <a:rPr lang="de-DE" sz="2000" b="1" dirty="0"/>
              <a:t>dem Workshop das Team-Blutbild zu wiederholen und die</a:t>
            </a:r>
          </a:p>
          <a:p>
            <a:pPr marL="0" indent="0">
              <a:buNone/>
            </a:pPr>
            <a:r>
              <a:rPr lang="de-DE" sz="2000" b="1" dirty="0"/>
              <a:t>Wirksamkeit der erarbeiteten Impulse zu überprüfen.</a:t>
            </a:r>
          </a:p>
          <a:p>
            <a:pPr marL="0" indent="0">
              <a:buNone/>
            </a:pPr>
            <a:r>
              <a:rPr lang="de-DE" sz="2000" b="1" dirty="0"/>
              <a:t>Ein kurzer Follow-Up-Workshop aktualisiert das Team auf den</a:t>
            </a:r>
          </a:p>
          <a:p>
            <a:pPr marL="0" indent="0">
              <a:buNone/>
            </a:pPr>
            <a:r>
              <a:rPr lang="de-DE" sz="2000" b="1" dirty="0"/>
              <a:t>neuen Stand und bereitet die nächsten hilfreichen Schritte vor.</a:t>
            </a:r>
          </a:p>
          <a:p>
            <a:pPr marL="0" indent="0">
              <a:buNone/>
            </a:pPr>
            <a:r>
              <a:rPr lang="de-DE" sz="2000" b="1" dirty="0"/>
              <a:t>Die Achtsamkeit auf diese Kontinuität hält das Team und die</a:t>
            </a:r>
          </a:p>
          <a:p>
            <a:pPr marL="0" indent="0">
              <a:buNone/>
            </a:pPr>
            <a:r>
              <a:rPr lang="de-DE" sz="2000" b="1" dirty="0"/>
              <a:t>Führungsperson fit.</a:t>
            </a:r>
            <a:r>
              <a:rPr lang="de-DE" sz="2000" dirty="0"/>
              <a:t>			</a:t>
            </a:r>
            <a:r>
              <a:rPr lang="de-AT" sz="2000" dirty="0"/>
              <a:t>	</a:t>
            </a:r>
            <a:r>
              <a:rPr lang="de-DE" sz="2000" dirty="0"/>
              <a:t>				 </a:t>
            </a:r>
            <a:endParaRPr lang="de-AT" sz="2000" dirty="0"/>
          </a:p>
          <a:p>
            <a:pPr marL="0" lvl="0" indent="0">
              <a:buNone/>
            </a:pPr>
            <a:endParaRPr lang="de-AT" sz="2400" dirty="0"/>
          </a:p>
        </p:txBody>
      </p:sp>
      <p:sp>
        <p:nvSpPr>
          <p:cNvPr id="7172" name="Fußzeilenplatzhalter 3">
            <a:extLst>
              <a:ext uri="{FF2B5EF4-FFF2-40B4-BE49-F238E27FC236}">
                <a16:creationId xmlns:a16="http://schemas.microsoft.com/office/drawing/2014/main" id="{CEDB05A1-01FE-3C28-BAF4-C590015D3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de-DE" altLang="de-DE"/>
              <a:t>DrSonnbergerBusinessCoaching</a:t>
            </a:r>
          </a:p>
        </p:txBody>
      </p:sp>
      <p:sp>
        <p:nvSpPr>
          <p:cNvPr id="7173" name="Foliennummernplatzhalter 4">
            <a:extLst>
              <a:ext uri="{FF2B5EF4-FFF2-40B4-BE49-F238E27FC236}">
                <a16:creationId xmlns:a16="http://schemas.microsoft.com/office/drawing/2014/main" id="{C3DDB538-AA99-43DE-B5ED-93C186336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fld id="{980FB1B2-FE09-42AA-BB96-37F1389051F6}" type="slidenum">
              <a:rPr lang="de-DE" altLang="de-DE"/>
              <a:pPr eaLnBrk="1" hangingPunct="1"/>
              <a:t>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59651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9B461-826F-8D20-199C-9995900B1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>
            <a:extLst>
              <a:ext uri="{FF2B5EF4-FFF2-40B4-BE49-F238E27FC236}">
                <a16:creationId xmlns:a16="http://schemas.microsoft.com/office/drawing/2014/main" id="{FC5580F6-D828-8AA3-79B6-42FDA76BE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e-DE" sz="4400" b="1" dirty="0" err="1">
                <a:solidFill>
                  <a:schemeClr val="accent1">
                    <a:lumMod val="75000"/>
                  </a:schemeClr>
                </a:solidFill>
              </a:rPr>
              <a:t>evidenz</a:t>
            </a:r>
            <a:endParaRPr lang="de-AT" sz="4400" dirty="0">
              <a:solidFill>
                <a:schemeClr val="accent1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099" name="Inhaltsplatzhalter 2">
            <a:extLst>
              <a:ext uri="{FF2B5EF4-FFF2-40B4-BE49-F238E27FC236}">
                <a16:creationId xmlns:a16="http://schemas.microsoft.com/office/drawing/2014/main" id="{B223F7E0-456A-2973-8121-233A4D0178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2400" b="1" dirty="0"/>
              <a:t>In den letzten 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de-DE" sz="2400" b="1" dirty="0"/>
              <a:t> Jahren habe ich mehr als 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500</a:t>
            </a:r>
            <a:r>
              <a:rPr lang="de-DE" sz="2400" b="1" dirty="0"/>
              <a:t> Teams</a:t>
            </a:r>
          </a:p>
          <a:p>
            <a:pPr marL="0" indent="0">
              <a:buNone/>
            </a:pPr>
            <a:r>
              <a:rPr lang="de-DE" sz="2400" b="1" dirty="0"/>
              <a:t>auf die beschriebene Art begleitet und freue mich mit</a:t>
            </a:r>
          </a:p>
          <a:p>
            <a:pPr marL="0" indent="0">
              <a:buNone/>
            </a:pPr>
            <a:r>
              <a:rPr lang="de-DE" sz="2400" b="1" dirty="0"/>
              <a:t>den Teams über die große Nachhaltigkeit der</a:t>
            </a:r>
          </a:p>
          <a:p>
            <a:pPr marL="0" indent="0">
              <a:buNone/>
            </a:pPr>
            <a:r>
              <a:rPr lang="de-DE" sz="2400" b="1"/>
              <a:t>gemeinsamen </a:t>
            </a:r>
            <a:r>
              <a:rPr lang="de-DE" sz="2400" b="1" dirty="0"/>
              <a:t>Arbeit. </a:t>
            </a:r>
            <a:r>
              <a:rPr lang="de-DE" sz="2000" dirty="0"/>
              <a:t>			</a:t>
            </a:r>
            <a:r>
              <a:rPr lang="de-AT" sz="2000" dirty="0"/>
              <a:t>	</a:t>
            </a:r>
            <a:endParaRPr lang="de-AT" sz="2400" dirty="0"/>
          </a:p>
        </p:txBody>
      </p:sp>
      <p:sp>
        <p:nvSpPr>
          <p:cNvPr id="7172" name="Fußzeilenplatzhalter 3">
            <a:extLst>
              <a:ext uri="{FF2B5EF4-FFF2-40B4-BE49-F238E27FC236}">
                <a16:creationId xmlns:a16="http://schemas.microsoft.com/office/drawing/2014/main" id="{61059B62-4E5D-8A28-6C2C-EB7EF966F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de-DE" altLang="de-DE"/>
              <a:t>DrSonnbergerBusinessCoaching</a:t>
            </a:r>
          </a:p>
        </p:txBody>
      </p:sp>
      <p:sp>
        <p:nvSpPr>
          <p:cNvPr id="7173" name="Foliennummernplatzhalter 4">
            <a:extLst>
              <a:ext uri="{FF2B5EF4-FFF2-40B4-BE49-F238E27FC236}">
                <a16:creationId xmlns:a16="http://schemas.microsoft.com/office/drawing/2014/main" id="{D4F15897-D601-0F51-D7D4-908530C3F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fld id="{980FB1B2-FE09-42AA-BB96-37F1389051F6}" type="slidenum">
              <a:rPr lang="de-DE" altLang="de-DE"/>
              <a:pPr eaLnBrk="1" hangingPunct="1"/>
              <a:t>10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739485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bändert">
  <a:themeElements>
    <a:clrScheme name="Gebändert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Gebändert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Gebänder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TM03090430[[fn=Gebändert]]</Template>
  <TotalTime>0</TotalTime>
  <Words>478</Words>
  <Application>Microsoft Office PowerPoint</Application>
  <PresentationFormat>Bildschirmpräsentation (16:9)</PresentationFormat>
  <Paragraphs>83</Paragraphs>
  <Slides>10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6" baseType="lpstr">
      <vt:lpstr>Arial</vt:lpstr>
      <vt:lpstr>Calibri</vt:lpstr>
      <vt:lpstr>Corbel</vt:lpstr>
      <vt:lpstr>Times New Roman</vt:lpstr>
      <vt:lpstr>Wingdings</vt:lpstr>
      <vt:lpstr>Gebändert</vt:lpstr>
      <vt:lpstr>Teambuilding</vt:lpstr>
      <vt:lpstr>KEIN KLETTERGARTEN</vt:lpstr>
      <vt:lpstr>TEAM // GRUPPE</vt:lpstr>
      <vt:lpstr>Das team-blutbild®</vt:lpstr>
      <vt:lpstr>Die 30/60 STATEMENTS  </vt:lpstr>
      <vt:lpstr>Die team-uhr</vt:lpstr>
      <vt:lpstr>Der stimmungs-barometer</vt:lpstr>
      <vt:lpstr>Der workshop</vt:lpstr>
      <vt:lpstr>nachhaltigkeit</vt:lpstr>
      <vt:lpstr>evidenz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CPM goes public.</dc:title>
  <dc:creator>Hannes Sonnberger</dc:creator>
  <cp:lastModifiedBy>Dr. Hannes Sonnberger</cp:lastModifiedBy>
  <cp:revision>113</cp:revision>
  <cp:lastPrinted>2024-06-11T16:48:28Z</cp:lastPrinted>
  <dcterms:created xsi:type="dcterms:W3CDTF">2004-10-11T14:44:27Z</dcterms:created>
  <dcterms:modified xsi:type="dcterms:W3CDTF">2026-09-06T08:32:05Z</dcterms:modified>
</cp:coreProperties>
</file>