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</p:sldMasterIdLst>
  <p:notesMasterIdLst>
    <p:notesMasterId r:id="rId7"/>
  </p:notesMasterIdLst>
  <p:handoutMasterIdLst>
    <p:handoutMasterId r:id="rId8"/>
  </p:handoutMasterIdLst>
  <p:sldIdLst>
    <p:sldId id="765" r:id="rId2"/>
    <p:sldId id="763" r:id="rId3"/>
    <p:sldId id="766" r:id="rId4"/>
    <p:sldId id="786" r:id="rId5"/>
    <p:sldId id="76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536140-3A15-46BF-A24B-E0E5D287D6C7}" v="2" dt="2026-10-10T13:31:02.6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19" autoAdjust="0"/>
    <p:restoredTop sz="94693" autoAdjust="0"/>
  </p:normalViewPr>
  <p:slideViewPr>
    <p:cSldViewPr>
      <p:cViewPr varScale="1">
        <p:scale>
          <a:sx n="91" d="100"/>
          <a:sy n="91" d="100"/>
        </p:scale>
        <p:origin x="108" y="5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19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Hannes Sonnberger" userId="011c8b9e-13c2-4bfb-98e5-1089c79bd357" providerId="ADAL" clId="{6FAA90E5-0D12-4F00-BC7F-2AE0B338F1D1}"/>
    <pc:docChg chg="addSld modSld">
      <pc:chgData name="Dr. Hannes Sonnberger" userId="011c8b9e-13c2-4bfb-98e5-1089c79bd357" providerId="ADAL" clId="{6FAA90E5-0D12-4F00-BC7F-2AE0B338F1D1}" dt="2026-10-10T13:31:02.596" v="1"/>
      <pc:docMkLst>
        <pc:docMk/>
      </pc:docMkLst>
      <pc:sldChg chg="add">
        <pc:chgData name="Dr. Hannes Sonnberger" userId="011c8b9e-13c2-4bfb-98e5-1089c79bd357" providerId="ADAL" clId="{6FAA90E5-0D12-4F00-BC7F-2AE0B338F1D1}" dt="2026-10-10T13:29:53.011" v="0"/>
        <pc:sldMkLst>
          <pc:docMk/>
          <pc:sldMk cId="881839556" sldId="797"/>
        </pc:sldMkLst>
      </pc:sldChg>
      <pc:sldChg chg="add">
        <pc:chgData name="Dr. Hannes Sonnberger" userId="011c8b9e-13c2-4bfb-98e5-1089c79bd357" providerId="ADAL" clId="{6FAA90E5-0D12-4F00-BC7F-2AE0B338F1D1}" dt="2026-10-10T13:31:02.596" v="1"/>
        <pc:sldMkLst>
          <pc:docMk/>
          <pc:sldMk cId="2095540844" sldId="797"/>
        </pc:sldMkLst>
      </pc:sldChg>
      <pc:sldChg chg="add">
        <pc:chgData name="Dr. Hannes Sonnberger" userId="011c8b9e-13c2-4bfb-98e5-1089c79bd357" providerId="ADAL" clId="{6FAA90E5-0D12-4F00-BC7F-2AE0B338F1D1}" dt="2026-10-10T13:31:02.596" v="1"/>
        <pc:sldMkLst>
          <pc:docMk/>
          <pc:sldMk cId="2259097898" sldId="798"/>
        </pc:sldMkLst>
      </pc:sldChg>
      <pc:sldChg chg="add">
        <pc:chgData name="Dr. Hannes Sonnberger" userId="011c8b9e-13c2-4bfb-98e5-1089c79bd357" providerId="ADAL" clId="{6FAA90E5-0D12-4F00-BC7F-2AE0B338F1D1}" dt="2026-10-10T13:29:53.011" v="0"/>
        <pc:sldMkLst>
          <pc:docMk/>
          <pc:sldMk cId="3456549887" sldId="798"/>
        </pc:sldMkLst>
      </pc:sldChg>
      <pc:sldChg chg="add">
        <pc:chgData name="Dr. Hannes Sonnberger" userId="011c8b9e-13c2-4bfb-98e5-1089c79bd357" providerId="ADAL" clId="{6FAA90E5-0D12-4F00-BC7F-2AE0B338F1D1}" dt="2026-10-10T13:29:53.011" v="0"/>
        <pc:sldMkLst>
          <pc:docMk/>
          <pc:sldMk cId="2858756708" sldId="799"/>
        </pc:sldMkLst>
      </pc:sldChg>
      <pc:sldChg chg="add">
        <pc:chgData name="Dr. Hannes Sonnberger" userId="011c8b9e-13c2-4bfb-98e5-1089c79bd357" providerId="ADAL" clId="{6FAA90E5-0D12-4F00-BC7F-2AE0B338F1D1}" dt="2026-10-10T13:31:02.596" v="1"/>
        <pc:sldMkLst>
          <pc:docMk/>
          <pc:sldMk cId="4153865858" sldId="799"/>
        </pc:sldMkLst>
      </pc:sldChg>
      <pc:sldChg chg="add">
        <pc:chgData name="Dr. Hannes Sonnberger" userId="011c8b9e-13c2-4bfb-98e5-1089c79bd357" providerId="ADAL" clId="{6FAA90E5-0D12-4F00-BC7F-2AE0B338F1D1}" dt="2026-10-10T13:31:02.596" v="1"/>
        <pc:sldMkLst>
          <pc:docMk/>
          <pc:sldMk cId="1013367658" sldId="800"/>
        </pc:sldMkLst>
      </pc:sldChg>
      <pc:sldChg chg="add">
        <pc:chgData name="Dr. Hannes Sonnberger" userId="011c8b9e-13c2-4bfb-98e5-1089c79bd357" providerId="ADAL" clId="{6FAA90E5-0D12-4F00-BC7F-2AE0B338F1D1}" dt="2026-10-10T13:29:53.011" v="0"/>
        <pc:sldMkLst>
          <pc:docMk/>
          <pc:sldMk cId="2514729972" sldId="80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BBE29ACB-156E-4C76-A64C-9D61C99C4C2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D35EAB3-2904-4525-BE54-F0763950DE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3550623-6E17-4E47-A75F-1A53D38462A1}" type="datetimeFigureOut">
              <a:rPr lang="de-DE"/>
              <a:pPr>
                <a:defRPr/>
              </a:pPr>
              <a:t>10.10.2026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27B28D9-2EF4-41FD-BEE0-05C9FA9F6A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280D812-0DAF-438B-81D2-D4B4063893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D3F9B3-20E0-45B4-9B52-3C7CE73BC068}" type="slidenum">
              <a:rPr lang="de-AT" altLang="de-DE"/>
              <a:pPr/>
              <a:t>‹Nr.›</a:t>
            </a:fld>
            <a:endParaRPr lang="de-AT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2FCA818-FA31-444B-89DB-04388A58170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9D85C32-EC48-4805-ABBB-B549287B749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7C065DC6-9B36-4176-B20E-F4F852F4AB1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204FD8B5-1ED1-4A00-AD22-AD9847F8626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CE0A1CBD-2FAA-46B1-A31B-B9CEE08753B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B3C0AB4F-B98B-42A8-9148-47E229CC84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E537D06-FDA6-41DD-A340-8324C4835185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1813-2F2B-463F-B58E-B117604178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01998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22402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694009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EED8A-236A-4BC1-8C53-9BAEF391130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89844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5EA78-715B-47E8-BB8F-DEECCB3216F4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75814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273F-18F3-4AF1-9F87-75CC9BA459E3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66918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86B0F-9B81-42A1-9DD1-AD39D2BFC391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36558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213D-0920-4216-ADAC-36A640CFC227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52649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FDF520-725D-4B79-9DDF-118A68EE68FD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01411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DDC-068A-4D68-A8EB-C8DD6A12DCCC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75525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B2AB5868-452F-461E-8C54-D18E771A6A5A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55958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A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A8F4751F-C983-4BD5-8AD4-A29843B57802}" type="slidenum">
              <a:rPr lang="de-DE" altLang="de-DE" smtClean="0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721360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8E100B-DF96-0FE7-18EE-986A3F2244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AT" b="1" dirty="0">
                <a:solidFill>
                  <a:schemeClr val="accent6"/>
                </a:solidFill>
              </a:rPr>
              <a:t>Meetings mit </a:t>
            </a:r>
            <a:r>
              <a:rPr lang="de-AT" b="1" dirty="0" err="1">
                <a:solidFill>
                  <a:schemeClr val="accent6"/>
                </a:solidFill>
              </a:rPr>
              <a:t>kultur</a:t>
            </a:r>
            <a:endParaRPr lang="de-AT" b="1" dirty="0">
              <a:solidFill>
                <a:schemeClr val="accent6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1E2E3FE-91EC-B7C8-B66C-0C33274E0D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de-AT" sz="4000" b="1" dirty="0"/>
              <a:t>Tipps für produktive Meetings, </a:t>
            </a:r>
          </a:p>
          <a:p>
            <a:r>
              <a:rPr lang="de-AT" sz="4000" b="1" dirty="0"/>
              <a:t>die Freude machen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DDF89BD-8D0F-7B28-7795-989FC4459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F849E52-4FF0-F96C-58CF-873BB85D8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31813-2F2B-463F-B58E-B117604178C7}" type="slidenum">
              <a:rPr lang="de-DE" altLang="de-DE" smtClean="0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05789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84A91F-D109-9A1D-5B44-AC4210347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6000" b="1" dirty="0">
                <a:solidFill>
                  <a:schemeClr val="accent6"/>
                </a:solidFill>
              </a:rPr>
              <a:t>Was </a:t>
            </a:r>
            <a:r>
              <a:rPr lang="de-AT" sz="6000" b="1" dirty="0" err="1">
                <a:solidFill>
                  <a:schemeClr val="accent6"/>
                </a:solidFill>
              </a:rPr>
              <a:t>meetings</a:t>
            </a:r>
            <a:r>
              <a:rPr lang="de-AT" sz="6000" b="1" dirty="0">
                <a:solidFill>
                  <a:schemeClr val="accent6"/>
                </a:solidFill>
              </a:rPr>
              <a:t> brauchen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7087A2-92FB-47DA-2265-933911C17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AT" sz="3600" b="1" dirty="0"/>
              <a:t>• Ein VORHER definiertes Ziel</a:t>
            </a:r>
            <a:br>
              <a:rPr lang="de-AT" sz="3600" b="1" dirty="0"/>
            </a:br>
            <a:r>
              <a:rPr lang="de-AT" sz="3600" b="1" dirty="0"/>
              <a:t>• Eine Agenda</a:t>
            </a:r>
            <a:br>
              <a:rPr lang="de-AT" sz="3600" b="1" dirty="0"/>
            </a:br>
            <a:r>
              <a:rPr lang="de-AT" sz="3600" b="1" dirty="0"/>
              <a:t>• Einen Vorsitz</a:t>
            </a:r>
            <a:br>
              <a:rPr lang="de-AT" sz="3600" b="1" dirty="0"/>
            </a:br>
            <a:r>
              <a:rPr lang="de-AT" sz="3600" b="1" dirty="0"/>
              <a:t>• Eine Moderation,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AT" sz="3600" b="1" dirty="0"/>
              <a:t>   die NICHT zugleich den Vorsitz führt</a:t>
            </a:r>
            <a:br>
              <a:rPr lang="de-AT" sz="3600" dirty="0"/>
            </a:br>
            <a:endParaRPr lang="de-AT" sz="360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F313FF3-50EF-55D0-83B2-EC185A0E1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213CD75-F3C3-8264-1762-89639886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10555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A9144-17D4-4FED-29A3-64416A19F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5E6B1F-A4A4-1839-C0E5-E10AAABFF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6000" b="1" dirty="0">
                <a:solidFill>
                  <a:schemeClr val="accent6"/>
                </a:solidFill>
              </a:rPr>
              <a:t>Zeit = Effekt. </a:t>
            </a:r>
            <a:br>
              <a:rPr lang="de-AT" sz="6000" b="1" dirty="0">
                <a:solidFill>
                  <a:schemeClr val="accent6"/>
                </a:solidFill>
              </a:rPr>
            </a:br>
            <a:r>
              <a:rPr lang="de-AT" sz="6000" b="1" dirty="0">
                <a:solidFill>
                  <a:schemeClr val="accent6"/>
                </a:solidFill>
              </a:rPr>
              <a:t>Was hilft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D9EF3B-F759-BDA2-88EA-3441D99B1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AT" sz="2800" b="1" dirty="0"/>
              <a:t>• </a:t>
            </a:r>
            <a:r>
              <a:rPr lang="de-AT" sz="3600" b="1" dirty="0"/>
              <a:t>Eine Start-Zeit und ein VORAB definiertes zeitliches Ende</a:t>
            </a:r>
            <a:br>
              <a:rPr lang="de-AT" sz="3600" b="1" dirty="0"/>
            </a:br>
            <a:r>
              <a:rPr lang="de-AT" sz="3600" b="1" dirty="0"/>
              <a:t>• Eine Meeting-Stunde dauert </a:t>
            </a:r>
            <a:r>
              <a:rPr lang="de-AT" sz="3600" b="1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de-AT" sz="3600" b="1" dirty="0"/>
              <a:t> Minuten.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AT" sz="3600" b="1" dirty="0"/>
              <a:t>Das schafft notwendige Pausen und Transfer-Zeit zum nächsten Termin.</a:t>
            </a:r>
            <a:br>
              <a:rPr lang="de-AT" sz="3600" b="1" dirty="0"/>
            </a:br>
            <a:br>
              <a:rPr lang="de-AT" sz="2800" b="1" dirty="0"/>
            </a:br>
            <a:endParaRPr lang="de-AT" sz="28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402D598-FDCF-0F0A-58C0-88ADB9632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FA0CDF-245E-FDE2-9335-C8F99DFFA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3583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623A48-CB1F-8024-01E8-34E63E09E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6000" b="1" dirty="0">
                <a:solidFill>
                  <a:schemeClr val="accent6"/>
                </a:solidFill>
              </a:rPr>
              <a:t>Was außerdem hilft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9D88E8-1DBD-A2D2-AE0E-FE5D51434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de-AT" sz="2800" b="1" dirty="0"/>
              <a:t>Viele gut geführte und erfolgreiche Unternehmen arbeiten mit einer Meeting-Kernzeit.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AT" sz="2800" b="1" dirty="0"/>
              <a:t>KEINE Meetings vor </a:t>
            </a:r>
            <a:r>
              <a:rPr lang="de-AT" sz="2800" b="1" dirty="0">
                <a:latin typeface="Arial" panose="020B0604020202020204" pitchFamily="34" charset="0"/>
                <a:cs typeface="Arial" panose="020B0604020202020204" pitchFamily="34" charset="0"/>
              </a:rPr>
              <a:t>10.00</a:t>
            </a:r>
            <a:r>
              <a:rPr lang="de-AT" sz="2800" b="1" dirty="0"/>
              <a:t> und nach </a:t>
            </a:r>
            <a:r>
              <a:rPr lang="de-AT" sz="2800" b="1" dirty="0">
                <a:latin typeface="Arial" panose="020B0604020202020204" pitchFamily="34" charset="0"/>
                <a:cs typeface="Arial" panose="020B0604020202020204" pitchFamily="34" charset="0"/>
              </a:rPr>
              <a:t>15.00</a:t>
            </a:r>
            <a:r>
              <a:rPr lang="de-AT" sz="2800" b="1" dirty="0"/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AT" sz="2800" b="1" dirty="0"/>
              <a:t>Das schafft Zeit, um abzuarbeiten, was besprochen wurde.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AT" sz="2800" b="1" dirty="0"/>
              <a:t>Und um rechtzeitig Care-Arbeit in und für Familien zu leisten.</a:t>
            </a:r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1CBB572-BB7A-5755-7011-B35A18F44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8824B4-D3AA-80B9-E5F6-475B591C0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86486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21A62-1BD3-2978-7C5D-FED82FFF0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892C84-7B93-981E-61CF-C9635AEAE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6000" b="1" dirty="0">
                <a:solidFill>
                  <a:schemeClr val="accent6"/>
                </a:solidFill>
              </a:rPr>
              <a:t>Die basis-</a:t>
            </a:r>
            <a:r>
              <a:rPr lang="de-AT" sz="6000" b="1" dirty="0" err="1">
                <a:solidFill>
                  <a:schemeClr val="accent6"/>
                </a:solidFill>
              </a:rPr>
              <a:t>etiquette</a:t>
            </a:r>
            <a:endParaRPr lang="de-AT" sz="6000" b="1" dirty="0">
              <a:solidFill>
                <a:schemeClr val="accent6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EFFA3D-4C03-1970-233D-DBAD07926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AT" sz="2400" b="1" dirty="0"/>
              <a:t>• Pünktlicher Start und pünktliches Ende</a:t>
            </a:r>
            <a:br>
              <a:rPr lang="de-AT" sz="2400" b="1" dirty="0"/>
            </a:br>
            <a:r>
              <a:rPr lang="de-AT" sz="2400" b="1" dirty="0"/>
              <a:t>• Limitierte und kontrollierte Redezeit pro Wortmeldung</a:t>
            </a:r>
            <a:br>
              <a:rPr lang="de-AT" sz="2400" b="1" dirty="0"/>
            </a:br>
            <a:r>
              <a:rPr lang="de-AT" sz="2400" b="1" dirty="0"/>
              <a:t>• Wenn möglich: Meetings in Präsenz ODER Remote.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AT" sz="2400" b="1" dirty="0"/>
              <a:t>• Wenn möglich: keine hybriden Meetings, weil die zugeschalteten      Teilnehmenden nie wirklich „gleichberechtigt“ sind</a:t>
            </a:r>
            <a:br>
              <a:rPr lang="de-AT" sz="2400" b="1" dirty="0"/>
            </a:br>
            <a:r>
              <a:rPr lang="de-AT" sz="2400" b="1" dirty="0"/>
              <a:t>• Bei Remote-Meetings gilt mehr denn je: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e-AT" sz="2400" b="1" dirty="0"/>
              <a:t>   klare Moderation und Kamera AN</a:t>
            </a:r>
            <a:br>
              <a:rPr lang="de-AT" sz="2400" b="1" dirty="0"/>
            </a:br>
            <a:endParaRPr lang="de-AT" sz="2400" b="1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91840D-9DC2-A684-A5AE-969A3C17D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DrSonnbergerBusinessCoaching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D66C43A-6EC2-0431-3D43-B3069E72A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391FC-B31C-44DC-824D-84BD4D29C5C7}" type="slidenum">
              <a:rPr lang="de-DE" altLang="de-DE" smtClean="0"/>
              <a:pPr/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156804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bändert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Gebändert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ebänder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Gebändert</Template>
  <TotalTime>0</TotalTime>
  <Words>191</Words>
  <Application>Microsoft Office PowerPoint</Application>
  <PresentationFormat>Breitbild</PresentationFormat>
  <Paragraphs>28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</vt:lpstr>
      <vt:lpstr>Corbel</vt:lpstr>
      <vt:lpstr>Wingdings</vt:lpstr>
      <vt:lpstr>Gebändert</vt:lpstr>
      <vt:lpstr>Meetings mit kultur</vt:lpstr>
      <vt:lpstr>Was meetings brauchen</vt:lpstr>
      <vt:lpstr>Zeit = Effekt.  Was hilft</vt:lpstr>
      <vt:lpstr>Was außerdem hilft</vt:lpstr>
      <vt:lpstr>Die basis-etiquette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CPM goes public.</dc:title>
  <dc:creator>Hannes Sonnberger</dc:creator>
  <cp:lastModifiedBy>Dr. Hannes Sonnberger</cp:lastModifiedBy>
  <cp:revision>114</cp:revision>
  <dcterms:created xsi:type="dcterms:W3CDTF">2004-10-11T14:44:27Z</dcterms:created>
  <dcterms:modified xsi:type="dcterms:W3CDTF">2026-10-10T13:32:27Z</dcterms:modified>
</cp:coreProperties>
</file>