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3" r:id="rId1"/>
  </p:sldMasterIdLst>
  <p:notesMasterIdLst>
    <p:notesMasterId r:id="rId14"/>
  </p:notesMasterIdLst>
  <p:handoutMasterIdLst>
    <p:handoutMasterId r:id="rId15"/>
  </p:handoutMasterIdLst>
  <p:sldIdLst>
    <p:sldId id="256" r:id="rId2"/>
    <p:sldId id="389" r:id="rId3"/>
    <p:sldId id="265" r:id="rId4"/>
    <p:sldId id="266" r:id="rId5"/>
    <p:sldId id="273" r:id="rId6"/>
    <p:sldId id="297" r:id="rId7"/>
    <p:sldId id="280" r:id="rId8"/>
    <p:sldId id="308" r:id="rId9"/>
    <p:sldId id="309" r:id="rId10"/>
    <p:sldId id="385" r:id="rId11"/>
    <p:sldId id="401" r:id="rId12"/>
    <p:sldId id="402" r:id="rId13"/>
  </p:sldIdLst>
  <p:sldSz cx="9144000" cy="5143500" type="screen16x9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D7E8E5-044B-420D-878B-10041F0296C4}" v="3" dt="2024-06-11T16:48:27.7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93" autoAdjust="0"/>
  </p:normalViewPr>
  <p:slideViewPr>
    <p:cSldViewPr>
      <p:cViewPr varScale="1">
        <p:scale>
          <a:sx n="121" d="100"/>
          <a:sy n="121" d="100"/>
        </p:scale>
        <p:origin x="108" y="5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194" y="-96"/>
      </p:cViewPr>
      <p:guideLst>
        <p:guide orient="horz" pos="3133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. Hannes Sonnberger" userId="011c8b9e-13c2-4bfb-98e5-1089c79bd357" providerId="ADAL" clId="{E0D7E8E5-044B-420D-878B-10041F0296C4}"/>
    <pc:docChg chg="modNotesMaster modHandout">
      <pc:chgData name="Dr. Hannes Sonnberger" userId="011c8b9e-13c2-4bfb-98e5-1089c79bd357" providerId="ADAL" clId="{E0D7E8E5-044B-420D-878B-10041F0296C4}" dt="2024-06-11T16:48:27.795" v="2"/>
      <pc:docMkLst>
        <pc:docMk/>
      </pc:docMkLst>
    </pc:docChg>
  </pc:docChgLst>
  <pc:docChgLst>
    <pc:chgData name="Dr. Hannes Sonnberger" userId="011c8b9e-13c2-4bfb-98e5-1089c79bd357" providerId="ADAL" clId="{0CBC3ADA-FCFA-44BA-B56D-24C992CC0197}"/>
    <pc:docChg chg="undo custSel addSld delSld modSld">
      <pc:chgData name="Dr. Hannes Sonnberger" userId="011c8b9e-13c2-4bfb-98e5-1089c79bd357" providerId="ADAL" clId="{0CBC3ADA-FCFA-44BA-B56D-24C992CC0197}" dt="2024-05-04T15:04:17.651" v="148" actId="115"/>
      <pc:docMkLst>
        <pc:docMk/>
      </pc:docMkLst>
      <pc:sldChg chg="modSp mod">
        <pc:chgData name="Dr. Hannes Sonnberger" userId="011c8b9e-13c2-4bfb-98e5-1089c79bd357" providerId="ADAL" clId="{0CBC3ADA-FCFA-44BA-B56D-24C992CC0197}" dt="2024-05-04T15:01:22.166" v="141" actId="113"/>
        <pc:sldMkLst>
          <pc:docMk/>
          <pc:sldMk cId="0" sldId="256"/>
        </pc:sldMkLst>
        <pc:spChg chg="mod">
          <ac:chgData name="Dr. Hannes Sonnberger" userId="011c8b9e-13c2-4bfb-98e5-1089c79bd357" providerId="ADAL" clId="{0CBC3ADA-FCFA-44BA-B56D-24C992CC0197}" dt="2024-05-04T14:47:43.320" v="22" actId="255"/>
          <ac:spMkLst>
            <pc:docMk/>
            <pc:sldMk cId="0" sldId="256"/>
            <ac:spMk id="3074" creationId="{54C4D6A1-A54D-42D2-8EF0-B72EC2CDBE73}"/>
          </ac:spMkLst>
        </pc:spChg>
        <pc:spChg chg="mod">
          <ac:chgData name="Dr. Hannes Sonnberger" userId="011c8b9e-13c2-4bfb-98e5-1089c79bd357" providerId="ADAL" clId="{0CBC3ADA-FCFA-44BA-B56D-24C992CC0197}" dt="2024-05-04T15:01:22.166" v="141" actId="113"/>
          <ac:spMkLst>
            <pc:docMk/>
            <pc:sldMk cId="0" sldId="256"/>
            <ac:spMk id="3075" creationId="{33EEC059-DEA8-4979-8DED-1F14CD308FBB}"/>
          </ac:spMkLst>
        </pc:spChg>
        <pc:spChg chg="mod">
          <ac:chgData name="Dr. Hannes Sonnberger" userId="011c8b9e-13c2-4bfb-98e5-1089c79bd357" providerId="ADAL" clId="{0CBC3ADA-FCFA-44BA-B56D-24C992CC0197}" dt="2024-05-04T14:47:13.231" v="18"/>
          <ac:spMkLst>
            <pc:docMk/>
            <pc:sldMk cId="0" sldId="256"/>
            <ac:spMk id="3076" creationId="{2407520D-8E6E-4724-830F-1167BB66DE8E}"/>
          </ac:spMkLst>
        </pc:spChg>
      </pc:sldChg>
      <pc:sldChg chg="modSp mod modAnim">
        <pc:chgData name="Dr. Hannes Sonnberger" userId="011c8b9e-13c2-4bfb-98e5-1089c79bd357" providerId="ADAL" clId="{0CBC3ADA-FCFA-44BA-B56D-24C992CC0197}" dt="2024-05-04T14:49:51.848" v="29" actId="20577"/>
        <pc:sldMkLst>
          <pc:docMk/>
          <pc:sldMk cId="0" sldId="265"/>
        </pc:sldMkLst>
        <pc:spChg chg="mod">
          <ac:chgData name="Dr. Hannes Sonnberger" userId="011c8b9e-13c2-4bfb-98e5-1089c79bd357" providerId="ADAL" clId="{0CBC3ADA-FCFA-44BA-B56D-24C992CC0197}" dt="2024-05-04T14:47:13.231" v="18"/>
          <ac:spMkLst>
            <pc:docMk/>
            <pc:sldMk cId="0" sldId="265"/>
            <ac:spMk id="3" creationId="{FC093156-7FF3-9825-CAAC-B24F34A276F7}"/>
          </ac:spMkLst>
        </pc:spChg>
        <pc:spChg chg="mod">
          <ac:chgData name="Dr. Hannes Sonnberger" userId="011c8b9e-13c2-4bfb-98e5-1089c79bd357" providerId="ADAL" clId="{0CBC3ADA-FCFA-44BA-B56D-24C992CC0197}" dt="2024-05-04T14:47:13.231" v="18"/>
          <ac:spMkLst>
            <pc:docMk/>
            <pc:sldMk cId="0" sldId="265"/>
            <ac:spMk id="4" creationId="{E1A002AB-1E3D-AA22-B7D0-DCC43FCECB5C}"/>
          </ac:spMkLst>
        </pc:spChg>
        <pc:spChg chg="mod">
          <ac:chgData name="Dr. Hannes Sonnberger" userId="011c8b9e-13c2-4bfb-98e5-1089c79bd357" providerId="ADAL" clId="{0CBC3ADA-FCFA-44BA-B56D-24C992CC0197}" dt="2024-05-04T14:49:34.823" v="26" actId="255"/>
          <ac:spMkLst>
            <pc:docMk/>
            <pc:sldMk cId="0" sldId="265"/>
            <ac:spMk id="49154" creationId="{A9D53B16-98A9-9793-205A-584A2CA7224A}"/>
          </ac:spMkLst>
        </pc:spChg>
        <pc:spChg chg="mod">
          <ac:chgData name="Dr. Hannes Sonnberger" userId="011c8b9e-13c2-4bfb-98e5-1089c79bd357" providerId="ADAL" clId="{0CBC3ADA-FCFA-44BA-B56D-24C992CC0197}" dt="2024-05-04T14:49:51.848" v="29" actId="20577"/>
          <ac:spMkLst>
            <pc:docMk/>
            <pc:sldMk cId="0" sldId="265"/>
            <ac:spMk id="49155" creationId="{28E44223-21B1-CFBB-1D6F-DCEAFBA9330F}"/>
          </ac:spMkLst>
        </pc:spChg>
      </pc:sldChg>
      <pc:sldChg chg="modSp mod">
        <pc:chgData name="Dr. Hannes Sonnberger" userId="011c8b9e-13c2-4bfb-98e5-1089c79bd357" providerId="ADAL" clId="{0CBC3ADA-FCFA-44BA-B56D-24C992CC0197}" dt="2024-05-04T15:02:17.265" v="142" actId="115"/>
        <pc:sldMkLst>
          <pc:docMk/>
          <pc:sldMk cId="0" sldId="266"/>
        </pc:sldMkLst>
        <pc:spChg chg="mod">
          <ac:chgData name="Dr. Hannes Sonnberger" userId="011c8b9e-13c2-4bfb-98e5-1089c79bd357" providerId="ADAL" clId="{0CBC3ADA-FCFA-44BA-B56D-24C992CC0197}" dt="2024-05-04T14:47:13.231" v="18"/>
          <ac:spMkLst>
            <pc:docMk/>
            <pc:sldMk cId="0" sldId="266"/>
            <ac:spMk id="3" creationId="{830BE654-5759-8671-CE5E-C2DC39D7C8F7}"/>
          </ac:spMkLst>
        </pc:spChg>
        <pc:spChg chg="mod">
          <ac:chgData name="Dr. Hannes Sonnberger" userId="011c8b9e-13c2-4bfb-98e5-1089c79bd357" providerId="ADAL" clId="{0CBC3ADA-FCFA-44BA-B56D-24C992CC0197}" dt="2024-05-04T14:47:13.231" v="18"/>
          <ac:spMkLst>
            <pc:docMk/>
            <pc:sldMk cId="0" sldId="266"/>
            <ac:spMk id="4" creationId="{D2A7A647-2CCF-5246-1050-9395FB4DC60D}"/>
          </ac:spMkLst>
        </pc:spChg>
        <pc:spChg chg="mod">
          <ac:chgData name="Dr. Hannes Sonnberger" userId="011c8b9e-13c2-4bfb-98e5-1089c79bd357" providerId="ADAL" clId="{0CBC3ADA-FCFA-44BA-B56D-24C992CC0197}" dt="2024-05-04T14:50:23.393" v="32" actId="255"/>
          <ac:spMkLst>
            <pc:docMk/>
            <pc:sldMk cId="0" sldId="266"/>
            <ac:spMk id="50178" creationId="{F148A2EB-038F-330D-8E60-99704681EB46}"/>
          </ac:spMkLst>
        </pc:spChg>
        <pc:spChg chg="mod">
          <ac:chgData name="Dr. Hannes Sonnberger" userId="011c8b9e-13c2-4bfb-98e5-1089c79bd357" providerId="ADAL" clId="{0CBC3ADA-FCFA-44BA-B56D-24C992CC0197}" dt="2024-05-04T15:02:17.265" v="142" actId="115"/>
          <ac:spMkLst>
            <pc:docMk/>
            <pc:sldMk cId="0" sldId="266"/>
            <ac:spMk id="50179" creationId="{3E217E97-5763-5FC5-A904-57119B2F9DAB}"/>
          </ac:spMkLst>
        </pc:spChg>
      </pc:sldChg>
      <pc:sldChg chg="modSp mod">
        <pc:chgData name="Dr. Hannes Sonnberger" userId="011c8b9e-13c2-4bfb-98e5-1089c79bd357" providerId="ADAL" clId="{0CBC3ADA-FCFA-44BA-B56D-24C992CC0197}" dt="2024-05-04T15:02:36.463" v="143" actId="115"/>
        <pc:sldMkLst>
          <pc:docMk/>
          <pc:sldMk cId="0" sldId="273"/>
        </pc:sldMkLst>
        <pc:spChg chg="mod">
          <ac:chgData name="Dr. Hannes Sonnberger" userId="011c8b9e-13c2-4bfb-98e5-1089c79bd357" providerId="ADAL" clId="{0CBC3ADA-FCFA-44BA-B56D-24C992CC0197}" dt="2024-05-04T14:47:13.231" v="18"/>
          <ac:spMkLst>
            <pc:docMk/>
            <pc:sldMk cId="0" sldId="273"/>
            <ac:spMk id="3" creationId="{45EBCB46-1860-DA85-15F5-5218876414FD}"/>
          </ac:spMkLst>
        </pc:spChg>
        <pc:spChg chg="mod">
          <ac:chgData name="Dr. Hannes Sonnberger" userId="011c8b9e-13c2-4bfb-98e5-1089c79bd357" providerId="ADAL" clId="{0CBC3ADA-FCFA-44BA-B56D-24C992CC0197}" dt="2024-05-04T14:47:13.231" v="18"/>
          <ac:spMkLst>
            <pc:docMk/>
            <pc:sldMk cId="0" sldId="273"/>
            <ac:spMk id="4" creationId="{614D437B-12E8-0FD0-0B39-6337D6D72D90}"/>
          </ac:spMkLst>
        </pc:spChg>
        <pc:spChg chg="mod">
          <ac:chgData name="Dr. Hannes Sonnberger" userId="011c8b9e-13c2-4bfb-98e5-1089c79bd357" providerId="ADAL" clId="{0CBC3ADA-FCFA-44BA-B56D-24C992CC0197}" dt="2024-05-04T14:51:13.866" v="39" actId="20577"/>
          <ac:spMkLst>
            <pc:docMk/>
            <pc:sldMk cId="0" sldId="273"/>
            <ac:spMk id="57346" creationId="{3DD63390-E77D-8978-C15B-2CA115A19E95}"/>
          </ac:spMkLst>
        </pc:spChg>
        <pc:spChg chg="mod">
          <ac:chgData name="Dr. Hannes Sonnberger" userId="011c8b9e-13c2-4bfb-98e5-1089c79bd357" providerId="ADAL" clId="{0CBC3ADA-FCFA-44BA-B56D-24C992CC0197}" dt="2024-05-04T15:02:36.463" v="143" actId="115"/>
          <ac:spMkLst>
            <pc:docMk/>
            <pc:sldMk cId="0" sldId="273"/>
            <ac:spMk id="57347" creationId="{207C07ED-60DC-2C58-777A-9DBC89F53793}"/>
          </ac:spMkLst>
        </pc:spChg>
      </pc:sldChg>
      <pc:sldChg chg="modSp mod">
        <pc:chgData name="Dr. Hannes Sonnberger" userId="011c8b9e-13c2-4bfb-98e5-1089c79bd357" providerId="ADAL" clId="{0CBC3ADA-FCFA-44BA-B56D-24C992CC0197}" dt="2024-05-04T14:53:42.400" v="54" actId="255"/>
        <pc:sldMkLst>
          <pc:docMk/>
          <pc:sldMk cId="0" sldId="280"/>
        </pc:sldMkLst>
        <pc:spChg chg="mod">
          <ac:chgData name="Dr. Hannes Sonnberger" userId="011c8b9e-13c2-4bfb-98e5-1089c79bd357" providerId="ADAL" clId="{0CBC3ADA-FCFA-44BA-B56D-24C992CC0197}" dt="2024-05-04T14:47:13.231" v="18"/>
          <ac:spMkLst>
            <pc:docMk/>
            <pc:sldMk cId="0" sldId="280"/>
            <ac:spMk id="3" creationId="{96FCF2E5-B8AF-0B3E-85B7-C556503EB67F}"/>
          </ac:spMkLst>
        </pc:spChg>
        <pc:spChg chg="mod">
          <ac:chgData name="Dr. Hannes Sonnberger" userId="011c8b9e-13c2-4bfb-98e5-1089c79bd357" providerId="ADAL" clId="{0CBC3ADA-FCFA-44BA-B56D-24C992CC0197}" dt="2024-05-04T14:47:13.231" v="18"/>
          <ac:spMkLst>
            <pc:docMk/>
            <pc:sldMk cId="0" sldId="280"/>
            <ac:spMk id="4" creationId="{1F938F36-A233-D231-C8CA-2D2A98ECD76B}"/>
          </ac:spMkLst>
        </pc:spChg>
        <pc:spChg chg="mod">
          <ac:chgData name="Dr. Hannes Sonnberger" userId="011c8b9e-13c2-4bfb-98e5-1089c79bd357" providerId="ADAL" clId="{0CBC3ADA-FCFA-44BA-B56D-24C992CC0197}" dt="2024-05-04T14:53:18.167" v="52" actId="255"/>
          <ac:spMkLst>
            <pc:docMk/>
            <pc:sldMk cId="0" sldId="280"/>
            <ac:spMk id="64514" creationId="{F2F81F96-D74D-F967-543F-88D078DB15C0}"/>
          </ac:spMkLst>
        </pc:spChg>
        <pc:spChg chg="mod">
          <ac:chgData name="Dr. Hannes Sonnberger" userId="011c8b9e-13c2-4bfb-98e5-1089c79bd357" providerId="ADAL" clId="{0CBC3ADA-FCFA-44BA-B56D-24C992CC0197}" dt="2024-05-04T14:53:42.400" v="54" actId="255"/>
          <ac:spMkLst>
            <pc:docMk/>
            <pc:sldMk cId="0" sldId="280"/>
            <ac:spMk id="64515" creationId="{16A83E50-1CEE-7A77-738A-4B82FDC08997}"/>
          </ac:spMkLst>
        </pc:spChg>
      </pc:sldChg>
      <pc:sldChg chg="modSp mod">
        <pc:chgData name="Dr. Hannes Sonnberger" userId="011c8b9e-13c2-4bfb-98e5-1089c79bd357" providerId="ADAL" clId="{0CBC3ADA-FCFA-44BA-B56D-24C992CC0197}" dt="2024-05-04T14:52:39.334" v="50" actId="27636"/>
        <pc:sldMkLst>
          <pc:docMk/>
          <pc:sldMk cId="0" sldId="297"/>
        </pc:sldMkLst>
        <pc:spChg chg="mod">
          <ac:chgData name="Dr. Hannes Sonnberger" userId="011c8b9e-13c2-4bfb-98e5-1089c79bd357" providerId="ADAL" clId="{0CBC3ADA-FCFA-44BA-B56D-24C992CC0197}" dt="2024-05-04T14:47:13.231" v="18"/>
          <ac:spMkLst>
            <pc:docMk/>
            <pc:sldMk cId="0" sldId="297"/>
            <ac:spMk id="3" creationId="{79E7AF14-4914-173E-9FB9-4FCCDE6FDB22}"/>
          </ac:spMkLst>
        </pc:spChg>
        <pc:spChg chg="mod">
          <ac:chgData name="Dr. Hannes Sonnberger" userId="011c8b9e-13c2-4bfb-98e5-1089c79bd357" providerId="ADAL" clId="{0CBC3ADA-FCFA-44BA-B56D-24C992CC0197}" dt="2024-05-04T14:47:13.231" v="18"/>
          <ac:spMkLst>
            <pc:docMk/>
            <pc:sldMk cId="0" sldId="297"/>
            <ac:spMk id="4" creationId="{D9A9F5F2-D22C-82DD-DC2A-54B64035FA27}"/>
          </ac:spMkLst>
        </pc:spChg>
        <pc:spChg chg="mod">
          <ac:chgData name="Dr. Hannes Sonnberger" userId="011c8b9e-13c2-4bfb-98e5-1089c79bd357" providerId="ADAL" clId="{0CBC3ADA-FCFA-44BA-B56D-24C992CC0197}" dt="2024-05-04T14:52:14.861" v="45" actId="255"/>
          <ac:spMkLst>
            <pc:docMk/>
            <pc:sldMk cId="0" sldId="297"/>
            <ac:spMk id="82946" creationId="{2912D880-078D-4D2B-6549-1051CC4A02D7}"/>
          </ac:spMkLst>
        </pc:spChg>
        <pc:spChg chg="mod">
          <ac:chgData name="Dr. Hannes Sonnberger" userId="011c8b9e-13c2-4bfb-98e5-1089c79bd357" providerId="ADAL" clId="{0CBC3ADA-FCFA-44BA-B56D-24C992CC0197}" dt="2024-05-04T14:52:39.334" v="50" actId="27636"/>
          <ac:spMkLst>
            <pc:docMk/>
            <pc:sldMk cId="0" sldId="297"/>
            <ac:spMk id="82947" creationId="{6FAFC7C5-9FE1-54B1-56CD-F9667AD41932}"/>
          </ac:spMkLst>
        </pc:spChg>
      </pc:sldChg>
      <pc:sldChg chg="modSp mod">
        <pc:chgData name="Dr. Hannes Sonnberger" userId="011c8b9e-13c2-4bfb-98e5-1089c79bd357" providerId="ADAL" clId="{0CBC3ADA-FCFA-44BA-B56D-24C992CC0197}" dt="2024-05-04T15:03:02.552" v="144" actId="20577"/>
        <pc:sldMkLst>
          <pc:docMk/>
          <pc:sldMk cId="0" sldId="308"/>
        </pc:sldMkLst>
        <pc:spChg chg="mod">
          <ac:chgData name="Dr. Hannes Sonnberger" userId="011c8b9e-13c2-4bfb-98e5-1089c79bd357" providerId="ADAL" clId="{0CBC3ADA-FCFA-44BA-B56D-24C992CC0197}" dt="2024-05-04T14:47:13.231" v="18"/>
          <ac:spMkLst>
            <pc:docMk/>
            <pc:sldMk cId="0" sldId="308"/>
            <ac:spMk id="3" creationId="{C2D9732A-97FF-AA66-0FA2-D994063E42E4}"/>
          </ac:spMkLst>
        </pc:spChg>
        <pc:spChg chg="mod">
          <ac:chgData name="Dr. Hannes Sonnberger" userId="011c8b9e-13c2-4bfb-98e5-1089c79bd357" providerId="ADAL" clId="{0CBC3ADA-FCFA-44BA-B56D-24C992CC0197}" dt="2024-05-04T14:47:13.231" v="18"/>
          <ac:spMkLst>
            <pc:docMk/>
            <pc:sldMk cId="0" sldId="308"/>
            <ac:spMk id="4" creationId="{2B9B190E-044B-F411-3116-A2CE9F567689}"/>
          </ac:spMkLst>
        </pc:spChg>
        <pc:spChg chg="mod">
          <ac:chgData name="Dr. Hannes Sonnberger" userId="011c8b9e-13c2-4bfb-98e5-1089c79bd357" providerId="ADAL" clId="{0CBC3ADA-FCFA-44BA-B56D-24C992CC0197}" dt="2024-05-04T14:55:06.240" v="56" actId="113"/>
          <ac:spMkLst>
            <pc:docMk/>
            <pc:sldMk cId="0" sldId="308"/>
            <ac:spMk id="123906" creationId="{641B7CFD-5DED-1ED0-8C03-E9635CD778FC}"/>
          </ac:spMkLst>
        </pc:spChg>
        <pc:spChg chg="mod">
          <ac:chgData name="Dr. Hannes Sonnberger" userId="011c8b9e-13c2-4bfb-98e5-1089c79bd357" providerId="ADAL" clId="{0CBC3ADA-FCFA-44BA-B56D-24C992CC0197}" dt="2024-05-04T15:03:02.552" v="144" actId="20577"/>
          <ac:spMkLst>
            <pc:docMk/>
            <pc:sldMk cId="0" sldId="308"/>
            <ac:spMk id="123907" creationId="{E27C1ED3-3BAA-F97E-4A77-BD50A3CEDF11}"/>
          </ac:spMkLst>
        </pc:spChg>
      </pc:sldChg>
      <pc:sldChg chg="modSp mod">
        <pc:chgData name="Dr. Hannes Sonnberger" userId="011c8b9e-13c2-4bfb-98e5-1089c79bd357" providerId="ADAL" clId="{0CBC3ADA-FCFA-44BA-B56D-24C992CC0197}" dt="2024-05-04T15:03:28.309" v="145" actId="115"/>
        <pc:sldMkLst>
          <pc:docMk/>
          <pc:sldMk cId="0" sldId="309"/>
        </pc:sldMkLst>
        <pc:spChg chg="mod">
          <ac:chgData name="Dr. Hannes Sonnberger" userId="011c8b9e-13c2-4bfb-98e5-1089c79bd357" providerId="ADAL" clId="{0CBC3ADA-FCFA-44BA-B56D-24C992CC0197}" dt="2024-05-04T14:47:13.231" v="18"/>
          <ac:spMkLst>
            <pc:docMk/>
            <pc:sldMk cId="0" sldId="309"/>
            <ac:spMk id="3" creationId="{FB01FD0D-EEC9-EEA8-F053-45F8C146ABF2}"/>
          </ac:spMkLst>
        </pc:spChg>
        <pc:spChg chg="mod">
          <ac:chgData name="Dr. Hannes Sonnberger" userId="011c8b9e-13c2-4bfb-98e5-1089c79bd357" providerId="ADAL" clId="{0CBC3ADA-FCFA-44BA-B56D-24C992CC0197}" dt="2024-05-04T14:47:13.231" v="18"/>
          <ac:spMkLst>
            <pc:docMk/>
            <pc:sldMk cId="0" sldId="309"/>
            <ac:spMk id="4" creationId="{F8B3D00F-AB3C-EE35-A750-99B0C49D6F1A}"/>
          </ac:spMkLst>
        </pc:spChg>
        <pc:spChg chg="mod">
          <ac:chgData name="Dr. Hannes Sonnberger" userId="011c8b9e-13c2-4bfb-98e5-1089c79bd357" providerId="ADAL" clId="{0CBC3ADA-FCFA-44BA-B56D-24C992CC0197}" dt="2024-05-04T14:55:53.535" v="61" actId="255"/>
          <ac:spMkLst>
            <pc:docMk/>
            <pc:sldMk cId="0" sldId="309"/>
            <ac:spMk id="125954" creationId="{9986BE0E-B2F8-93F8-EF3A-EEC67EB9295B}"/>
          </ac:spMkLst>
        </pc:spChg>
        <pc:spChg chg="mod">
          <ac:chgData name="Dr. Hannes Sonnberger" userId="011c8b9e-13c2-4bfb-98e5-1089c79bd357" providerId="ADAL" clId="{0CBC3ADA-FCFA-44BA-B56D-24C992CC0197}" dt="2024-05-04T15:03:28.309" v="145" actId="115"/>
          <ac:spMkLst>
            <pc:docMk/>
            <pc:sldMk cId="0" sldId="309"/>
            <ac:spMk id="125955" creationId="{0F263B3F-5DE5-8882-78BE-D96D1426008A}"/>
          </ac:spMkLst>
        </pc:spChg>
      </pc:sldChg>
      <pc:sldChg chg="modSp mod">
        <pc:chgData name="Dr. Hannes Sonnberger" userId="011c8b9e-13c2-4bfb-98e5-1089c79bd357" providerId="ADAL" clId="{0CBC3ADA-FCFA-44BA-B56D-24C992CC0197}" dt="2024-05-04T15:03:45.393" v="146" actId="115"/>
        <pc:sldMkLst>
          <pc:docMk/>
          <pc:sldMk cId="1152464900" sldId="385"/>
        </pc:sldMkLst>
        <pc:spChg chg="mod">
          <ac:chgData name="Dr. Hannes Sonnberger" userId="011c8b9e-13c2-4bfb-98e5-1089c79bd357" providerId="ADAL" clId="{0CBC3ADA-FCFA-44BA-B56D-24C992CC0197}" dt="2024-05-04T15:03:45.393" v="146" actId="115"/>
          <ac:spMkLst>
            <pc:docMk/>
            <pc:sldMk cId="1152464900" sldId="385"/>
            <ac:spMk id="4099" creationId="{A96CBAB4-BB34-472C-A425-28F4F22D662A}"/>
          </ac:spMkLst>
        </pc:spChg>
        <pc:spChg chg="mod">
          <ac:chgData name="Dr. Hannes Sonnberger" userId="011c8b9e-13c2-4bfb-98e5-1089c79bd357" providerId="ADAL" clId="{0CBC3ADA-FCFA-44BA-B56D-24C992CC0197}" dt="2024-05-04T14:56:39.580" v="63" actId="255"/>
          <ac:spMkLst>
            <pc:docMk/>
            <pc:sldMk cId="1152464900" sldId="385"/>
            <ac:spMk id="7170" creationId="{004A788A-24CD-4E19-843D-C644D4F97526}"/>
          </ac:spMkLst>
        </pc:spChg>
        <pc:spChg chg="mod">
          <ac:chgData name="Dr. Hannes Sonnberger" userId="011c8b9e-13c2-4bfb-98e5-1089c79bd357" providerId="ADAL" clId="{0CBC3ADA-FCFA-44BA-B56D-24C992CC0197}" dt="2024-05-04T14:47:13.231" v="18"/>
          <ac:spMkLst>
            <pc:docMk/>
            <pc:sldMk cId="1152464900" sldId="385"/>
            <ac:spMk id="7172" creationId="{BB313B0E-32A9-47EB-A46D-B50936E215E5}"/>
          </ac:spMkLst>
        </pc:spChg>
        <pc:spChg chg="mod">
          <ac:chgData name="Dr. Hannes Sonnberger" userId="011c8b9e-13c2-4bfb-98e5-1089c79bd357" providerId="ADAL" clId="{0CBC3ADA-FCFA-44BA-B56D-24C992CC0197}" dt="2024-05-04T14:47:13.231" v="18"/>
          <ac:spMkLst>
            <pc:docMk/>
            <pc:sldMk cId="1152464900" sldId="385"/>
            <ac:spMk id="7173" creationId="{6BB98DA8-B3C2-4D4B-9C69-B3F4D55E7B0E}"/>
          </ac:spMkLst>
        </pc:spChg>
      </pc:sldChg>
      <pc:sldChg chg="modSp mod">
        <pc:chgData name="Dr. Hannes Sonnberger" userId="011c8b9e-13c2-4bfb-98e5-1089c79bd357" providerId="ADAL" clId="{0CBC3ADA-FCFA-44BA-B56D-24C992CC0197}" dt="2024-05-04T14:48:54.639" v="25" actId="113"/>
        <pc:sldMkLst>
          <pc:docMk/>
          <pc:sldMk cId="0" sldId="389"/>
        </pc:sldMkLst>
        <pc:spChg chg="mod">
          <ac:chgData name="Dr. Hannes Sonnberger" userId="011c8b9e-13c2-4bfb-98e5-1089c79bd357" providerId="ADAL" clId="{0CBC3ADA-FCFA-44BA-B56D-24C992CC0197}" dt="2024-05-04T14:47:13.231" v="18"/>
          <ac:spMkLst>
            <pc:docMk/>
            <pc:sldMk cId="0" sldId="389"/>
            <ac:spMk id="3" creationId="{7842E642-4637-4D8B-37B1-EFD7BE973477}"/>
          </ac:spMkLst>
        </pc:spChg>
        <pc:spChg chg="mod">
          <ac:chgData name="Dr. Hannes Sonnberger" userId="011c8b9e-13c2-4bfb-98e5-1089c79bd357" providerId="ADAL" clId="{0CBC3ADA-FCFA-44BA-B56D-24C992CC0197}" dt="2024-05-04T14:47:13.231" v="18"/>
          <ac:spMkLst>
            <pc:docMk/>
            <pc:sldMk cId="0" sldId="389"/>
            <ac:spMk id="4" creationId="{46AF0526-12A9-CECA-1E6D-243AA7688EF5}"/>
          </ac:spMkLst>
        </pc:spChg>
        <pc:spChg chg="mod">
          <ac:chgData name="Dr. Hannes Sonnberger" userId="011c8b9e-13c2-4bfb-98e5-1089c79bd357" providerId="ADAL" clId="{0CBC3ADA-FCFA-44BA-B56D-24C992CC0197}" dt="2024-05-04T14:48:43.492" v="24" actId="255"/>
          <ac:spMkLst>
            <pc:docMk/>
            <pc:sldMk cId="0" sldId="389"/>
            <ac:spMk id="22530" creationId="{B82AA982-012C-92D4-C68B-FBFFE6E0FD59}"/>
          </ac:spMkLst>
        </pc:spChg>
        <pc:spChg chg="mod">
          <ac:chgData name="Dr. Hannes Sonnberger" userId="011c8b9e-13c2-4bfb-98e5-1089c79bd357" providerId="ADAL" clId="{0CBC3ADA-FCFA-44BA-B56D-24C992CC0197}" dt="2024-05-04T14:48:54.639" v="25" actId="113"/>
          <ac:spMkLst>
            <pc:docMk/>
            <pc:sldMk cId="0" sldId="389"/>
            <ac:spMk id="22531" creationId="{35687C2D-BDE6-811B-4A11-60C6C9E0DEF6}"/>
          </ac:spMkLst>
        </pc:spChg>
      </pc:sldChg>
      <pc:sldChg chg="modSp mod">
        <pc:chgData name="Dr. Hannes Sonnberger" userId="011c8b9e-13c2-4bfb-98e5-1089c79bd357" providerId="ADAL" clId="{0CBC3ADA-FCFA-44BA-B56D-24C992CC0197}" dt="2024-05-04T15:04:04.079" v="147" actId="115"/>
        <pc:sldMkLst>
          <pc:docMk/>
          <pc:sldMk cId="1394024927" sldId="401"/>
        </pc:sldMkLst>
        <pc:spChg chg="mod">
          <ac:chgData name="Dr. Hannes Sonnberger" userId="011c8b9e-13c2-4bfb-98e5-1089c79bd357" providerId="ADAL" clId="{0CBC3ADA-FCFA-44BA-B56D-24C992CC0197}" dt="2024-05-04T15:04:04.079" v="147" actId="115"/>
          <ac:spMkLst>
            <pc:docMk/>
            <pc:sldMk cId="1394024927" sldId="401"/>
            <ac:spMk id="4099" creationId="{A96CBAB4-BB34-472C-A425-28F4F22D662A}"/>
          </ac:spMkLst>
        </pc:spChg>
        <pc:spChg chg="mod">
          <ac:chgData name="Dr. Hannes Sonnberger" userId="011c8b9e-13c2-4bfb-98e5-1089c79bd357" providerId="ADAL" clId="{0CBC3ADA-FCFA-44BA-B56D-24C992CC0197}" dt="2024-05-04T14:58:54.657" v="106" actId="255"/>
          <ac:spMkLst>
            <pc:docMk/>
            <pc:sldMk cId="1394024927" sldId="401"/>
            <ac:spMk id="7170" creationId="{004A788A-24CD-4E19-843D-C644D4F97526}"/>
          </ac:spMkLst>
        </pc:spChg>
        <pc:spChg chg="mod">
          <ac:chgData name="Dr. Hannes Sonnberger" userId="011c8b9e-13c2-4bfb-98e5-1089c79bd357" providerId="ADAL" clId="{0CBC3ADA-FCFA-44BA-B56D-24C992CC0197}" dt="2024-05-04T14:47:13.231" v="18"/>
          <ac:spMkLst>
            <pc:docMk/>
            <pc:sldMk cId="1394024927" sldId="401"/>
            <ac:spMk id="7172" creationId="{BB313B0E-32A9-47EB-A46D-B50936E215E5}"/>
          </ac:spMkLst>
        </pc:spChg>
        <pc:spChg chg="mod">
          <ac:chgData name="Dr. Hannes Sonnberger" userId="011c8b9e-13c2-4bfb-98e5-1089c79bd357" providerId="ADAL" clId="{0CBC3ADA-FCFA-44BA-B56D-24C992CC0197}" dt="2024-05-04T14:47:13.231" v="18"/>
          <ac:spMkLst>
            <pc:docMk/>
            <pc:sldMk cId="1394024927" sldId="401"/>
            <ac:spMk id="7173" creationId="{6BB98DA8-B3C2-4D4B-9C69-B3F4D55E7B0E}"/>
          </ac:spMkLst>
        </pc:spChg>
      </pc:sldChg>
      <pc:sldChg chg="modSp add del mod">
        <pc:chgData name="Dr. Hannes Sonnberger" userId="011c8b9e-13c2-4bfb-98e5-1089c79bd357" providerId="ADAL" clId="{0CBC3ADA-FCFA-44BA-B56D-24C992CC0197}" dt="2024-05-04T15:04:17.651" v="148" actId="115"/>
        <pc:sldMkLst>
          <pc:docMk/>
          <pc:sldMk cId="4265324389" sldId="402"/>
        </pc:sldMkLst>
        <pc:spChg chg="mod">
          <ac:chgData name="Dr. Hannes Sonnberger" userId="011c8b9e-13c2-4bfb-98e5-1089c79bd357" providerId="ADAL" clId="{0CBC3ADA-FCFA-44BA-B56D-24C992CC0197}" dt="2024-05-04T15:04:17.651" v="148" actId="115"/>
          <ac:spMkLst>
            <pc:docMk/>
            <pc:sldMk cId="4265324389" sldId="402"/>
            <ac:spMk id="4099" creationId="{A96CBAB4-BB34-472C-A425-28F4F22D662A}"/>
          </ac:spMkLst>
        </pc:spChg>
        <pc:spChg chg="mod">
          <ac:chgData name="Dr. Hannes Sonnberger" userId="011c8b9e-13c2-4bfb-98e5-1089c79bd357" providerId="ADAL" clId="{0CBC3ADA-FCFA-44BA-B56D-24C992CC0197}" dt="2024-05-04T15:00:20.385" v="138" actId="255"/>
          <ac:spMkLst>
            <pc:docMk/>
            <pc:sldMk cId="4265324389" sldId="402"/>
            <ac:spMk id="7170" creationId="{004A788A-24CD-4E19-843D-C644D4F97526}"/>
          </ac:spMkLst>
        </pc:spChg>
        <pc:spChg chg="mod">
          <ac:chgData name="Dr. Hannes Sonnberger" userId="011c8b9e-13c2-4bfb-98e5-1089c79bd357" providerId="ADAL" clId="{0CBC3ADA-FCFA-44BA-B56D-24C992CC0197}" dt="2024-05-04T14:47:13.231" v="18"/>
          <ac:spMkLst>
            <pc:docMk/>
            <pc:sldMk cId="4265324389" sldId="402"/>
            <ac:spMk id="7172" creationId="{BB313B0E-32A9-47EB-A46D-B50936E215E5}"/>
          </ac:spMkLst>
        </pc:spChg>
        <pc:spChg chg="mod">
          <ac:chgData name="Dr. Hannes Sonnberger" userId="011c8b9e-13c2-4bfb-98e5-1089c79bd357" providerId="ADAL" clId="{0CBC3ADA-FCFA-44BA-B56D-24C992CC0197}" dt="2024-05-04T14:47:13.231" v="18"/>
          <ac:spMkLst>
            <pc:docMk/>
            <pc:sldMk cId="4265324389" sldId="402"/>
            <ac:spMk id="7173" creationId="{6BB98DA8-B3C2-4D4B-9C69-B3F4D55E7B0E}"/>
          </ac:spMkLst>
        </pc:spChg>
      </pc:sldChg>
      <pc:sldChg chg="del">
        <pc:chgData name="Dr. Hannes Sonnberger" userId="011c8b9e-13c2-4bfb-98e5-1089c79bd357" providerId="ADAL" clId="{0CBC3ADA-FCFA-44BA-B56D-24C992CC0197}" dt="2024-05-04T14:43:55.341" v="3" actId="47"/>
        <pc:sldMkLst>
          <pc:docMk/>
          <pc:sldMk cId="2623001659" sldId="403"/>
        </pc:sldMkLst>
      </pc:sldChg>
      <pc:sldChg chg="del">
        <pc:chgData name="Dr. Hannes Sonnberger" userId="011c8b9e-13c2-4bfb-98e5-1089c79bd357" providerId="ADAL" clId="{0CBC3ADA-FCFA-44BA-B56D-24C992CC0197}" dt="2024-05-04T14:43:54.068" v="2" actId="47"/>
        <pc:sldMkLst>
          <pc:docMk/>
          <pc:sldMk cId="3734642421" sldId="40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BBE29ACB-156E-4C76-A64C-9D61C99C4C2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D35EAB3-2904-4525-BE54-F0763950DE3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3550623-6E17-4E47-A75F-1A53D38462A1}" type="datetimeFigureOut">
              <a:rPr lang="de-DE"/>
              <a:pPr>
                <a:defRPr/>
              </a:pPr>
              <a:t>11.06.2024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27B28D9-2EF4-41FD-BEE0-05C9FA9F6AC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280D812-0DAF-438B-81D2-D4B4063893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ED3F9B3-20E0-45B4-9B52-3C7CE73BC068}" type="slidenum">
              <a:rPr lang="de-AT" altLang="de-DE"/>
              <a:pPr/>
              <a:t>‹Nr.›</a:t>
            </a:fld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42FCA818-FA31-444B-89DB-04388A58170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7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59D85C32-EC48-4805-ABBB-B549287B749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97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7C065DC6-9B36-4176-B20E-F4F852F4AB1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" y="746125"/>
            <a:ext cx="662940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204FD8B5-1ED1-4A00-AD22-AD9847F8626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24202"/>
            <a:ext cx="5486400" cy="4475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20486" name="Rectangle 6">
            <a:extLst>
              <a:ext uri="{FF2B5EF4-FFF2-40B4-BE49-F238E27FC236}">
                <a16:creationId xmlns:a16="http://schemas.microsoft.com/office/drawing/2014/main" id="{CE0A1CBD-2FAA-46B1-A31B-B9CEE08753B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6678"/>
            <a:ext cx="2971800" cy="497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7" name="Rectangle 7">
            <a:extLst>
              <a:ext uri="{FF2B5EF4-FFF2-40B4-BE49-F238E27FC236}">
                <a16:creationId xmlns:a16="http://schemas.microsoft.com/office/drawing/2014/main" id="{B3C0AB4F-B98B-42A8-9148-47E229CC84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46678"/>
            <a:ext cx="2971800" cy="497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5E537D06-FDA6-41DD-A340-8324C4835185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E98D167-BC5B-A440-B7F1-CFB0058B28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6D42C3-C314-4067-AB77-F60E10E058A2}" type="slidenum">
              <a:rPr lang="de-DE" altLang="de-DE"/>
              <a:pPr/>
              <a:t>2</a:t>
            </a:fld>
            <a:endParaRPr lang="de-DE" altLang="de-DE"/>
          </a:p>
        </p:txBody>
      </p:sp>
      <p:sp>
        <p:nvSpPr>
          <p:cNvPr id="99330" name="Rectangle 2">
            <a:extLst>
              <a:ext uri="{FF2B5EF4-FFF2-40B4-BE49-F238E27FC236}">
                <a16:creationId xmlns:a16="http://schemas.microsoft.com/office/drawing/2014/main" id="{537FB132-5E7B-4988-08D9-7627BE4ED3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775EED0A-23FA-48DF-6E6D-9D9B8EE390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B7CD1F5-CEF2-BA9D-7829-84C2654190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1E65C6-52BA-4CF7-A5C2-A97658253E8E}" type="slidenum">
              <a:rPr lang="de-DE" altLang="de-DE"/>
              <a:pPr/>
              <a:t>3</a:t>
            </a:fld>
            <a:endParaRPr lang="de-DE" altLang="de-DE"/>
          </a:p>
        </p:txBody>
      </p:sp>
      <p:sp>
        <p:nvSpPr>
          <p:cNvPr id="104450" name="Rectangle 2">
            <a:extLst>
              <a:ext uri="{FF2B5EF4-FFF2-40B4-BE49-F238E27FC236}">
                <a16:creationId xmlns:a16="http://schemas.microsoft.com/office/drawing/2014/main" id="{CE443819-F759-1039-9B7B-27F0D3CD66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141A0C83-E895-81C1-B36E-50627E1713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A8A86D6-97DA-E0CB-5E58-3DAE699559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6C2F84-B543-4E7E-8215-DFDF0D7D677B}" type="slidenum">
              <a:rPr lang="de-DE" altLang="de-DE"/>
              <a:pPr/>
              <a:t>4</a:t>
            </a:fld>
            <a:endParaRPr lang="de-DE" altLang="de-DE"/>
          </a:p>
        </p:txBody>
      </p:sp>
      <p:sp>
        <p:nvSpPr>
          <p:cNvPr id="105474" name="Rectangle 2">
            <a:extLst>
              <a:ext uri="{FF2B5EF4-FFF2-40B4-BE49-F238E27FC236}">
                <a16:creationId xmlns:a16="http://schemas.microsoft.com/office/drawing/2014/main" id="{245DB78D-1038-3B35-135C-D1BD359CF5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2755B35F-A4BD-F89E-E5EF-0A08434425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15880EE-1A89-19AD-69FE-D02D27392D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9A3163-3A33-4BD0-B617-06D5BF5F7981}" type="slidenum">
              <a:rPr lang="de-DE" altLang="de-DE"/>
              <a:pPr/>
              <a:t>5</a:t>
            </a:fld>
            <a:endParaRPr lang="de-DE" altLang="de-DE"/>
          </a:p>
        </p:txBody>
      </p:sp>
      <p:sp>
        <p:nvSpPr>
          <p:cNvPr id="108546" name="Rectangle 2">
            <a:extLst>
              <a:ext uri="{FF2B5EF4-FFF2-40B4-BE49-F238E27FC236}">
                <a16:creationId xmlns:a16="http://schemas.microsoft.com/office/drawing/2014/main" id="{2272A0BB-2051-A2B2-8771-76F0BB5717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>
            <a:extLst>
              <a:ext uri="{FF2B5EF4-FFF2-40B4-BE49-F238E27FC236}">
                <a16:creationId xmlns:a16="http://schemas.microsoft.com/office/drawing/2014/main" id="{B248B715-943F-843B-0555-2254E33481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01D8AC6-B9B0-C727-70BD-9B3CA8C1F5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EEDE74-796C-427D-B394-56CA39149841}" type="slidenum">
              <a:rPr lang="de-DE" altLang="de-DE"/>
              <a:pPr/>
              <a:t>6</a:t>
            </a:fld>
            <a:endParaRPr lang="de-DE" altLang="de-DE"/>
          </a:p>
        </p:txBody>
      </p:sp>
      <p:sp>
        <p:nvSpPr>
          <p:cNvPr id="111618" name="Rectangle 2">
            <a:extLst>
              <a:ext uri="{FF2B5EF4-FFF2-40B4-BE49-F238E27FC236}">
                <a16:creationId xmlns:a16="http://schemas.microsoft.com/office/drawing/2014/main" id="{2D56C128-CB25-52F6-6344-99F713C567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4CD0428B-D8CA-AA96-9747-832D6A5A51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01A264A-B692-C1CC-E00F-29489A2963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C8D0D8-416D-4872-AF66-6A12E72D7F40}" type="slidenum">
              <a:rPr lang="de-DE" altLang="de-DE"/>
              <a:pPr/>
              <a:t>7</a:t>
            </a:fld>
            <a:endParaRPr lang="de-DE" altLang="de-DE"/>
          </a:p>
        </p:txBody>
      </p:sp>
      <p:sp>
        <p:nvSpPr>
          <p:cNvPr id="121858" name="Rectangle 2">
            <a:extLst>
              <a:ext uri="{FF2B5EF4-FFF2-40B4-BE49-F238E27FC236}">
                <a16:creationId xmlns:a16="http://schemas.microsoft.com/office/drawing/2014/main" id="{5AB83C1B-30DD-7F7F-6E4E-CA9A71F375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>
            <a:extLst>
              <a:ext uri="{FF2B5EF4-FFF2-40B4-BE49-F238E27FC236}">
                <a16:creationId xmlns:a16="http://schemas.microsoft.com/office/drawing/2014/main" id="{3C13DA6B-B362-E252-6F54-345DC54214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AFB1B4D-04E8-FA60-36AE-BF49D59CC1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5F8DA0-6CB4-4B2D-89C3-6D5F907E989D}" type="slidenum">
              <a:rPr lang="de-DE" altLang="de-DE"/>
              <a:pPr/>
              <a:t>8</a:t>
            </a:fld>
            <a:endParaRPr lang="de-DE" altLang="de-DE"/>
          </a:p>
        </p:txBody>
      </p:sp>
      <p:sp>
        <p:nvSpPr>
          <p:cNvPr id="124930" name="Rectangle 2">
            <a:extLst>
              <a:ext uri="{FF2B5EF4-FFF2-40B4-BE49-F238E27FC236}">
                <a16:creationId xmlns:a16="http://schemas.microsoft.com/office/drawing/2014/main" id="{031BE77A-FC16-989A-C4A7-2B744C38A0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>
            <a:extLst>
              <a:ext uri="{FF2B5EF4-FFF2-40B4-BE49-F238E27FC236}">
                <a16:creationId xmlns:a16="http://schemas.microsoft.com/office/drawing/2014/main" id="{AA2D8B48-CCD1-5949-2484-2249DABD45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43F9979-820B-A9FC-9F58-59EA900131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28AF4F-1F06-48C8-911C-B14F43D1152E}" type="slidenum">
              <a:rPr lang="de-DE" altLang="de-DE"/>
              <a:pPr/>
              <a:t>9</a:t>
            </a:fld>
            <a:endParaRPr lang="de-DE" altLang="de-DE"/>
          </a:p>
        </p:txBody>
      </p:sp>
      <p:sp>
        <p:nvSpPr>
          <p:cNvPr id="126978" name="Rectangle 2">
            <a:extLst>
              <a:ext uri="{FF2B5EF4-FFF2-40B4-BE49-F238E27FC236}">
                <a16:creationId xmlns:a16="http://schemas.microsoft.com/office/drawing/2014/main" id="{76C900CE-34F0-FE4E-BBDD-CADB927778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8DB3860E-AC9B-B45A-8191-F2DAB433C0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1544259"/>
            <a:ext cx="9146751" cy="137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" y="1624774"/>
            <a:ext cx="8603674" cy="1304510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4500" spc="113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997188"/>
            <a:ext cx="6858000" cy="981941"/>
          </a:xfrm>
        </p:spPr>
        <p:txBody>
          <a:bodyPr>
            <a:normAutofit/>
          </a:bodyPr>
          <a:lstStyle>
            <a:lvl1pPr marL="0" indent="0" algn="ct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5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31813-2F2B-463F-B58E-B117604178C7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28056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91FC-B31C-44DC-824D-84BD4D29C5C7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82228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1544259"/>
            <a:ext cx="9146751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93" y="1656659"/>
            <a:ext cx="7886700" cy="12573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4500" b="0" spc="113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893" y="3007751"/>
            <a:ext cx="7886700" cy="880979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>
                <a:solidFill>
                  <a:schemeClr val="tx2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8F4751F-C983-4BD5-8AD4-A29843B57802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704851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4008" y="1508760"/>
            <a:ext cx="3566160" cy="31546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793" y="1508760"/>
            <a:ext cx="3566160" cy="31546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EED8A-236A-4BC1-8C53-9BAEF3911307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48479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5256" y="1435102"/>
            <a:ext cx="3566160" cy="557321"/>
          </a:xfrm>
        </p:spPr>
        <p:txBody>
          <a:bodyPr anchor="ctr">
            <a:normAutofit/>
          </a:bodyPr>
          <a:lstStyle>
            <a:lvl1pPr marL="0" indent="0">
              <a:buNone/>
              <a:defRPr sz="1575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256" y="1992425"/>
            <a:ext cx="3566160" cy="267462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73423" y="1435102"/>
            <a:ext cx="3566160" cy="557321"/>
          </a:xfrm>
        </p:spPr>
        <p:txBody>
          <a:bodyPr anchor="ctr">
            <a:normAutofit/>
          </a:bodyPr>
          <a:lstStyle>
            <a:lvl1pPr marL="0" indent="0">
              <a:buNone/>
              <a:defRPr sz="1575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73423" y="1992423"/>
            <a:ext cx="3566160" cy="267462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5EA78-715B-47E8-BB8F-DEECCB3216F4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07441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7273F-18F3-4AF1-9F87-75CC9BA459E3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06542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6B0F-9B81-42A1-9DD1-AD39D2BFC391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11928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5256" y="1590041"/>
            <a:ext cx="4594860" cy="30861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41767" y="1610615"/>
            <a:ext cx="2400300" cy="257423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C213D-0920-4216-ADAC-36A640CFC227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87936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60120" y="1658621"/>
            <a:ext cx="4594860" cy="294894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2400">
                <a:solidFill>
                  <a:schemeClr val="tx1">
                    <a:lumMod val="50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43016" y="1612966"/>
            <a:ext cx="2400300" cy="257175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DF520-725D-4B79-9DDF-118A68EE68FD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70800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DDC-068A-4D68-A8EB-C8DD6A12DCCC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60719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764484" y="0"/>
            <a:ext cx="20574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468" y="205978"/>
            <a:ext cx="1801785" cy="4423172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05978"/>
            <a:ext cx="5979968" cy="4423172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817141"/>
            <a:ext cx="2057397" cy="273844"/>
          </a:xfrm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32102" y="4817141"/>
            <a:ext cx="3209752" cy="273844"/>
          </a:xfrm>
        </p:spPr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4787" y="4817141"/>
            <a:ext cx="659819" cy="273844"/>
          </a:xfrm>
        </p:spPr>
        <p:txBody>
          <a:bodyPr/>
          <a:lstStyle/>
          <a:p>
            <a:fld id="{B2AB5868-452F-461E-8C54-D18E771A6A5A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09959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62" y="132082"/>
            <a:ext cx="9141714" cy="123443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2189" y="213132"/>
            <a:ext cx="7338060" cy="113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189" y="1508760"/>
            <a:ext cx="7338060" cy="31546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1699" y="4817141"/>
            <a:ext cx="2250671" cy="273844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788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97353" y="4817141"/>
            <a:ext cx="378333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4195" y="4817141"/>
            <a:ext cx="709698" cy="273844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900" b="0">
                <a:solidFill>
                  <a:schemeClr val="tx1"/>
                </a:solidFill>
              </a:defRPr>
            </a:lvl1pPr>
          </a:lstStyle>
          <a:p>
            <a:fld id="{A8F4751F-C983-4BD5-8AD4-A29843B57802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421163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</p:sldLayoutIdLst>
  <p:hf hdr="0" dt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tx1"/>
        </a:buClr>
        <a:buFont typeface="Wingdings" pitchFamily="2" charset="2"/>
        <a:buChar char="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30861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65151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6345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0385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2175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5465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4C4D6A1-A54D-42D2-8EF0-B72EC2CDBE7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de-DE" altLang="de-DE" sz="4800" b="1" dirty="0"/>
              <a:t>Konflikt-Management</a:t>
            </a:r>
            <a:r>
              <a:rPr lang="de-DE" altLang="de-DE" sz="3200" b="1" dirty="0"/>
              <a:t>.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3EEC059-DEA8-4979-8DED-1F14CD308FB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de-DE" altLang="de-DE" sz="3200" b="1" dirty="0"/>
              <a:t>Tipps für Lösungsorientierung und Handlungsfähigkeit aller Beteiligten.</a:t>
            </a:r>
          </a:p>
        </p:txBody>
      </p:sp>
      <p:sp>
        <p:nvSpPr>
          <p:cNvPr id="3076" name="Fußzeilenplatzhalter 4">
            <a:extLst>
              <a:ext uri="{FF2B5EF4-FFF2-40B4-BE49-F238E27FC236}">
                <a16:creationId xmlns:a16="http://schemas.microsoft.com/office/drawing/2014/main" id="{2407520D-8E6E-4724-830F-1167BB66D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de-DE" altLang="de-DE"/>
              <a:t>DrSonnbergerBusinessCoaching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B82AA982-012C-92D4-C68B-FBFFE6E0FD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42925" indent="-542925"/>
            <a:r>
              <a:rPr lang="de-DE" altLang="de-DE" sz="4400" b="1" dirty="0"/>
              <a:t>Konflikte sind normal.</a:t>
            </a:r>
            <a:endParaRPr lang="de-DE" altLang="de-DE" sz="4400" dirty="0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35687C2D-BDE6-811B-4A11-60C6C9E0DEF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4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Sie sind das alltägliche Nebeneinander von verschiedenen Absichten, </a:t>
            </a:r>
          </a:p>
          <a:p>
            <a:pPr marL="0" indent="0">
              <a:buNone/>
            </a:pPr>
            <a:r>
              <a:rPr lang="de-DE" sz="4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die gleichzeitig verwirklicht werden wollen.</a:t>
            </a:r>
            <a:endParaRPr lang="de-AT" sz="40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7842E642-4637-4D8B-37B1-EFD7BE973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/>
              <a:t>DrSonnbergerBusinessCoaching</a:t>
            </a:r>
          </a:p>
        </p:txBody>
      </p:sp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46AF0526-12A9-CECA-1E6D-243AA7688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505F5-391A-4F08-8C67-6495BE70B038}" type="slidenum">
              <a:rPr lang="de-DE" altLang="de-DE"/>
              <a:pPr/>
              <a:t>2</a:t>
            </a:fld>
            <a:endParaRPr lang="de-DE" altLang="de-D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A9D53B16-98A9-9793-205A-584A2CA722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altLang="de-DE" sz="3200" b="1" dirty="0"/>
              <a:t>Der gute Umgang mit Konflikten.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28E44223-21B1-CFBB-1D6F-DCEAFBA9330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de-DE" sz="3600" b="1" dirty="0"/>
              <a:t>Konflikte sind nicht zum Gewinnen oder Verlieren da. Das Ziel eines Konflikts ist die Handlungsfähigkeit aller Beteiligten. </a:t>
            </a:r>
          </a:p>
          <a:p>
            <a:pPr marL="0" indent="0">
              <a:buNone/>
            </a:pPr>
            <a:r>
              <a:rPr lang="de-DE" sz="3600" b="1" u="sng" dirty="0"/>
              <a:t>Konflikte werden behandelt, </a:t>
            </a:r>
          </a:p>
          <a:p>
            <a:pPr marL="0" indent="0">
              <a:buNone/>
            </a:pPr>
            <a:r>
              <a:rPr lang="de-DE" sz="3600" b="1" u="sng" dirty="0"/>
              <a:t>statt gewonnen oder verloren.</a:t>
            </a:r>
            <a:endParaRPr lang="de-AT" sz="3600" b="1" dirty="0"/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FC093156-7FF3-9825-CAAC-B24F34A27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/>
              <a:t>DrSonnbergerBusinessCoaching</a:t>
            </a:r>
          </a:p>
        </p:txBody>
      </p:sp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E1A002AB-1E3D-AA22-B7D0-DCC43FCEC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B41E9-437A-413F-9D5F-1BE077E1490B}" type="slidenum">
              <a:rPr lang="de-DE" altLang="de-DE"/>
              <a:pPr/>
              <a:t>3</a:t>
            </a:fld>
            <a:endParaRPr lang="de-DE" alt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F148A2EB-038F-330D-8E60-99704681EB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altLang="de-DE" sz="4400" b="1" dirty="0"/>
              <a:t>Konflikte brauchen Handlungen.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3E217E97-5763-5FC5-A904-57119B2F9D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de-DE" sz="3600" b="1" dirty="0"/>
              <a:t>Je früher, desto besser. </a:t>
            </a:r>
          </a:p>
          <a:p>
            <a:pPr marL="0" indent="0">
              <a:buNone/>
            </a:pPr>
            <a:r>
              <a:rPr lang="de-DE" sz="3600" b="1" u="sng" dirty="0"/>
              <a:t>Dann habe ICH den Konflikt. </a:t>
            </a:r>
          </a:p>
          <a:p>
            <a:pPr marL="0" indent="0">
              <a:buNone/>
            </a:pPr>
            <a:r>
              <a:rPr lang="de-DE" sz="3600" b="1" dirty="0"/>
              <a:t>Je später ich den Konflikt als solchen akzeptiere, umso grösser wird er. </a:t>
            </a:r>
          </a:p>
          <a:p>
            <a:pPr marL="0" indent="0">
              <a:buNone/>
            </a:pPr>
            <a:r>
              <a:rPr lang="de-DE" sz="3600" b="1" dirty="0"/>
              <a:t>Dann hat der Konflikt MICH.</a:t>
            </a:r>
            <a:endParaRPr lang="de-AT" sz="3600" b="1" dirty="0"/>
          </a:p>
          <a:p>
            <a:pPr>
              <a:buFont typeface="Wingdings" panose="05000000000000000000" pitchFamily="2" charset="2"/>
              <a:buNone/>
            </a:pPr>
            <a:endParaRPr lang="de-DE" altLang="de-DE" sz="1500" dirty="0"/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830BE654-5759-8671-CE5E-C2DC39D7C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/>
              <a:t>DrSonnbergerBusinessCoaching</a:t>
            </a:r>
          </a:p>
        </p:txBody>
      </p:sp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D2A7A647-2CCF-5246-1050-9395FB4DC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C0A91-B02B-4686-8128-DC901EF1368E}" type="slidenum">
              <a:rPr lang="de-DE" altLang="de-DE"/>
              <a:pPr/>
              <a:t>4</a:t>
            </a:fld>
            <a:endParaRPr lang="de-DE" alt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3DD63390-E77D-8978-C15B-2CA115A19E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z="5400" b="1" dirty="0"/>
              <a:t>Beweglichkeit.</a:t>
            </a:r>
            <a:endParaRPr lang="de-DE" altLang="de-DE" b="1" dirty="0"/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207C07ED-60DC-2C58-777A-9DBC89F537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e-DE" sz="5200" b="1" dirty="0"/>
              <a:t>Um beweglich sein zu können, </a:t>
            </a:r>
          </a:p>
          <a:p>
            <a:pPr marL="0" indent="0">
              <a:buNone/>
            </a:pPr>
            <a:r>
              <a:rPr lang="de-DE" sz="5200" b="1" dirty="0"/>
              <a:t>brauche ich ein </a:t>
            </a:r>
            <a:r>
              <a:rPr lang="de-DE" sz="5200" b="1" u="sng" dirty="0"/>
              <a:t>Ziel</a:t>
            </a:r>
            <a:r>
              <a:rPr lang="de-DE" sz="5200" b="1" dirty="0"/>
              <a:t>, </a:t>
            </a:r>
          </a:p>
          <a:p>
            <a:pPr marL="0" indent="0">
              <a:buNone/>
            </a:pPr>
            <a:r>
              <a:rPr lang="de-DE" sz="5200" b="1" dirty="0"/>
              <a:t>das ich erreichen – </a:t>
            </a:r>
          </a:p>
          <a:p>
            <a:pPr marL="0" indent="0">
              <a:buNone/>
            </a:pPr>
            <a:r>
              <a:rPr lang="de-DE" sz="5200" b="1" dirty="0"/>
              <a:t>nicht vermeiden (!) - will.</a:t>
            </a:r>
            <a:endParaRPr lang="de-AT" sz="5200" b="1" dirty="0"/>
          </a:p>
          <a:p>
            <a:pPr>
              <a:buFont typeface="Wingdings" panose="05000000000000000000" pitchFamily="2" charset="2"/>
              <a:buNone/>
            </a:pPr>
            <a:endParaRPr lang="de-DE" altLang="de-DE" sz="1500" dirty="0"/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45EBCB46-1860-DA85-15F5-521887641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/>
              <a:t>DrSonnbergerBusinessCoaching</a:t>
            </a:r>
          </a:p>
        </p:txBody>
      </p:sp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614D437B-12E8-0FD0-0B39-6337D6D72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7F1D3-5C24-41EC-80CA-7DBC926764D7}" type="slidenum">
              <a:rPr lang="de-DE" altLang="de-DE"/>
              <a:pPr/>
              <a:t>5</a:t>
            </a:fld>
            <a:endParaRPr lang="de-DE" alt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2912D880-078D-4D2B-6549-1051CC4A02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altLang="de-DE" sz="4800" b="1" dirty="0"/>
              <a:t>Flexibilität.</a:t>
            </a: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6FAFC7C5-9FE1-54B1-56CD-F9667AD4193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e-DE" sz="5800" b="1" dirty="0"/>
              <a:t>Nichts ist, wie es scheint. </a:t>
            </a:r>
          </a:p>
          <a:p>
            <a:pPr marL="0" indent="0">
              <a:buNone/>
            </a:pPr>
            <a:r>
              <a:rPr lang="de-DE" sz="5800" b="1" dirty="0"/>
              <a:t>Der andere Mensch könnte recht haben.</a:t>
            </a:r>
            <a:endParaRPr lang="de-AT" sz="5800" b="1" dirty="0"/>
          </a:p>
          <a:p>
            <a:pPr marL="0" indent="0">
              <a:buNone/>
            </a:pPr>
            <a:r>
              <a:rPr lang="de-DE" sz="4400" dirty="0"/>
              <a:t> </a:t>
            </a:r>
            <a:endParaRPr lang="de-AT" sz="4400" dirty="0"/>
          </a:p>
          <a:p>
            <a:pPr>
              <a:buFont typeface="Wingdings" panose="05000000000000000000" pitchFamily="2" charset="2"/>
              <a:buNone/>
            </a:pPr>
            <a:endParaRPr lang="de-DE" altLang="de-DE" sz="4400" dirty="0"/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79E7AF14-4914-173E-9FB9-4FCCDE6FD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/>
              <a:t>DrSonnbergerBusinessCoaching</a:t>
            </a:r>
          </a:p>
        </p:txBody>
      </p:sp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D9A9F5F2-D22C-82DD-DC2A-54B64035F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AC9D7-BC01-49FC-980D-27E7518AA260}" type="slidenum">
              <a:rPr lang="de-DE" altLang="de-DE"/>
              <a:pPr/>
              <a:t>6</a:t>
            </a:fld>
            <a:endParaRPr lang="de-DE" alt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F2F81F96-D74D-F967-543F-88D078DB15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altLang="de-DE" sz="3600" b="1" dirty="0"/>
              <a:t>Anders handeln, als bisher.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16A83E50-1CEE-7A77-738A-4B82FDC0899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de-DE" sz="4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Die Wiederholung des 'Falschen' macht es nicht richtiger.</a:t>
            </a:r>
          </a:p>
          <a:p>
            <a:pPr marL="0" indent="0">
              <a:buNone/>
            </a:pPr>
            <a:r>
              <a:rPr lang="de-DE" sz="4400" b="1" dirty="0">
                <a:ea typeface="Calibri" panose="020F0502020204030204" pitchFamily="34" charset="0"/>
                <a:cs typeface="Times New Roman" panose="02020603050405020304" pitchFamily="18" charset="0"/>
              </a:rPr>
              <a:t>More </a:t>
            </a:r>
            <a:r>
              <a:rPr lang="de-DE" sz="4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de-DE" sz="44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de-DE" sz="4400" b="1" dirty="0">
                <a:ea typeface="Calibri" panose="020F0502020204030204" pitchFamily="34" charset="0"/>
                <a:cs typeface="Times New Roman" panose="02020603050405020304" pitchFamily="18" charset="0"/>
              </a:rPr>
              <a:t> same produziert</a:t>
            </a:r>
          </a:p>
          <a:p>
            <a:pPr marL="0" indent="0">
              <a:buNone/>
            </a:pPr>
            <a:r>
              <a:rPr lang="de-DE" sz="4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More </a:t>
            </a:r>
            <a:r>
              <a:rPr lang="de-DE" sz="4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de-DE" sz="4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4400" b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de-DE" sz="4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same.</a:t>
            </a:r>
            <a:endParaRPr lang="de-AT" sz="4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sz="4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AT" sz="4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96FCF2E5-B8AF-0B3E-85B7-C556503EB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/>
              <a:t>DrSonnbergerBusinessCoaching</a:t>
            </a:r>
          </a:p>
        </p:txBody>
      </p:sp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1F938F36-A233-D231-C8CA-2D2A98ECD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1F1DA-B3B1-435D-B709-9350921E03C6}" type="slidenum">
              <a:rPr lang="de-DE" altLang="de-DE"/>
              <a:pPr/>
              <a:t>7</a:t>
            </a:fld>
            <a:endParaRPr lang="de-DE" altLang="de-D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>
            <a:extLst>
              <a:ext uri="{FF2B5EF4-FFF2-40B4-BE49-F238E27FC236}">
                <a16:creationId xmlns:a16="http://schemas.microsoft.com/office/drawing/2014/main" id="{641B7CFD-5DED-1ED0-8C03-E9635CD778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z="4800" b="1" dirty="0"/>
              <a:t>Ich-Botschaften.</a:t>
            </a:r>
            <a:endParaRPr lang="de-DE" altLang="de-DE" sz="4800" dirty="0"/>
          </a:p>
        </p:txBody>
      </p:sp>
      <p:sp>
        <p:nvSpPr>
          <p:cNvPr id="123907" name="Rectangle 3">
            <a:extLst>
              <a:ext uri="{FF2B5EF4-FFF2-40B4-BE49-F238E27FC236}">
                <a16:creationId xmlns:a16="http://schemas.microsoft.com/office/drawing/2014/main" id="{E27C1ED3-3BAA-F97E-4A77-BD50A3CEDF1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de-DE" sz="4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Nicht dem anderen Menschen vorwerfen, was er tut, sondern beschreiben, wie die Handlungen auf mich wirken.</a:t>
            </a:r>
          </a:p>
          <a:p>
            <a:pPr marL="0" indent="0">
              <a:buNone/>
            </a:pPr>
            <a:r>
              <a:rPr lang="de-DE" sz="40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Ich BIN + Adjektiv…</a:t>
            </a:r>
            <a:endParaRPr lang="de-AT" sz="4000" b="1" dirty="0">
              <a:solidFill>
                <a:srgbClr val="FF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C2D9732A-97FF-AA66-0FA2-D994063E4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/>
              <a:t>DrSonnbergerBusinessCoaching</a:t>
            </a:r>
          </a:p>
        </p:txBody>
      </p:sp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2B9B190E-044B-F411-3116-A2CE9F567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D8264-D00F-4AF8-904B-C44175513B76}" type="slidenum">
              <a:rPr lang="de-DE" altLang="de-DE"/>
              <a:pPr/>
              <a:t>8</a:t>
            </a:fld>
            <a:endParaRPr lang="de-DE" altLang="de-D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>
            <a:extLst>
              <a:ext uri="{FF2B5EF4-FFF2-40B4-BE49-F238E27FC236}">
                <a16:creationId xmlns:a16="http://schemas.microsoft.com/office/drawing/2014/main" id="{9986BE0E-B2F8-93F8-EF3A-EEC67EB929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altLang="de-DE" sz="6000" b="1" dirty="0"/>
              <a:t>Sun Tsu.</a:t>
            </a:r>
            <a:endParaRPr lang="de-DE" altLang="de-DE" sz="6000" dirty="0"/>
          </a:p>
        </p:txBody>
      </p:sp>
      <p:sp>
        <p:nvSpPr>
          <p:cNvPr id="125955" name="Rectangle 3">
            <a:extLst>
              <a:ext uri="{FF2B5EF4-FFF2-40B4-BE49-F238E27FC236}">
                <a16:creationId xmlns:a16="http://schemas.microsoft.com/office/drawing/2014/main" id="{0F263B3F-5DE5-8882-78BE-D96D1426008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de-DE" altLang="de-DE" sz="2800" b="1" dirty="0"/>
              <a:t>„Betritt nicht das Feld des Gegners.“</a:t>
            </a:r>
          </a:p>
          <a:p>
            <a:pPr>
              <a:buFont typeface="Wingdings" panose="05000000000000000000" pitchFamily="2" charset="2"/>
              <a:buNone/>
            </a:pPr>
            <a:r>
              <a:rPr lang="de-DE" altLang="de-DE" sz="2800" b="1" dirty="0"/>
              <a:t>(Sun Tsu)</a:t>
            </a:r>
          </a:p>
          <a:p>
            <a:pPr>
              <a:buFont typeface="Wingdings" panose="05000000000000000000" pitchFamily="2" charset="2"/>
              <a:buNone/>
            </a:pPr>
            <a:r>
              <a:rPr lang="de-DE" altLang="de-DE" sz="2800" b="1" dirty="0"/>
              <a:t>„Denn dort steht der Watschenbaum.“</a:t>
            </a:r>
          </a:p>
          <a:p>
            <a:pPr>
              <a:buFont typeface="Wingdings" panose="05000000000000000000" pitchFamily="2" charset="2"/>
              <a:buNone/>
            </a:pPr>
            <a:r>
              <a:rPr lang="de-DE" altLang="de-DE" sz="2800" b="1" dirty="0"/>
              <a:t>(Sonnberger)</a:t>
            </a:r>
          </a:p>
          <a:p>
            <a:pPr>
              <a:buFont typeface="Wingdings" panose="05000000000000000000" pitchFamily="2" charset="2"/>
              <a:buNone/>
            </a:pPr>
            <a:r>
              <a:rPr lang="de-DE" altLang="de-DE" sz="2800" b="1" u="sng" dirty="0"/>
              <a:t>Bleib auf Deinem Feld.</a:t>
            </a:r>
            <a:r>
              <a:rPr lang="de-DE" altLang="de-DE" sz="2800" b="1" dirty="0"/>
              <a:t> </a:t>
            </a:r>
          </a:p>
          <a:p>
            <a:pPr>
              <a:buFont typeface="Wingdings" panose="05000000000000000000" pitchFamily="2" charset="2"/>
              <a:buNone/>
            </a:pPr>
            <a:r>
              <a:rPr lang="de-DE" altLang="de-DE" sz="2800" b="1" dirty="0"/>
              <a:t>Dort bestimmst Du die Regeln.</a:t>
            </a:r>
          </a:p>
          <a:p>
            <a:pPr>
              <a:buFont typeface="Wingdings" panose="05000000000000000000" pitchFamily="2" charset="2"/>
              <a:buNone/>
            </a:pPr>
            <a:endParaRPr lang="de-DE" altLang="de-DE" sz="2800" b="1" dirty="0"/>
          </a:p>
          <a:p>
            <a:pPr>
              <a:buFont typeface="Wingdings" panose="05000000000000000000" pitchFamily="2" charset="2"/>
              <a:buNone/>
            </a:pPr>
            <a:endParaRPr lang="de-DE" altLang="de-DE" sz="2800" b="1" dirty="0"/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FB01FD0D-EEC9-EEA8-F053-45F8C146A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/>
              <a:t>DrSonnbergerBusinessCoaching</a:t>
            </a:r>
          </a:p>
        </p:txBody>
      </p:sp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F8B3D00F-AB3C-EE35-A750-99B0C49D6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6B5E7-7BE4-40BD-B6A9-E14B7DC84FA9}" type="slidenum">
              <a:rPr lang="de-DE" altLang="de-DE"/>
              <a:pPr/>
              <a:t>9</a:t>
            </a:fld>
            <a:endParaRPr lang="de-DE" altLang="de-DE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>
            <a:extLst>
              <a:ext uri="{FF2B5EF4-FFF2-40B4-BE49-F238E27FC236}">
                <a16:creationId xmlns:a16="http://schemas.microsoft.com/office/drawing/2014/main" id="{004A788A-24CD-4E19-843D-C644D4F97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altLang="de-DE" sz="4800" b="1" dirty="0"/>
              <a:t>Wer fragt, der führt.</a:t>
            </a:r>
            <a:endParaRPr lang="de-AT" altLang="de-DE" sz="4800" dirty="0"/>
          </a:p>
        </p:txBody>
      </p:sp>
      <p:sp>
        <p:nvSpPr>
          <p:cNvPr id="4099" name="Inhaltsplatzhalter 2">
            <a:extLst>
              <a:ext uri="{FF2B5EF4-FFF2-40B4-BE49-F238E27FC236}">
                <a16:creationId xmlns:a16="http://schemas.microsoft.com/office/drawing/2014/main" id="{A96CBAB4-BB34-472C-A425-28F4F22D66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lvl="0" indent="0">
              <a:buNone/>
            </a:pPr>
            <a:r>
              <a:rPr lang="de-DE" sz="2800" b="1" dirty="0"/>
              <a:t>Mit offenen Fragen: </a:t>
            </a:r>
            <a:r>
              <a:rPr lang="de-DE" sz="2800" b="1" u="sng" dirty="0"/>
              <a:t>W-Fragen</a:t>
            </a:r>
            <a:r>
              <a:rPr lang="de-DE" sz="2800" b="1" dirty="0"/>
              <a:t>.</a:t>
            </a:r>
          </a:p>
          <a:p>
            <a:pPr marL="0" lvl="0" indent="0">
              <a:buNone/>
            </a:pPr>
            <a:r>
              <a:rPr lang="de-DE" sz="2800" b="1" dirty="0"/>
              <a:t>Wer, was, wo, wie, wohin, wofür, wozu…</a:t>
            </a:r>
          </a:p>
          <a:p>
            <a:pPr marL="0" lvl="0" indent="0">
              <a:buNone/>
            </a:pPr>
            <a:r>
              <a:rPr lang="de-DE" sz="2800" b="1" dirty="0">
                <a:solidFill>
                  <a:srgbClr val="FF0000"/>
                </a:solidFill>
              </a:rPr>
              <a:t>NICHT</a:t>
            </a:r>
            <a:r>
              <a:rPr lang="de-DE" sz="2800" b="1" dirty="0"/>
              <a:t>: Warum/Wieso/Weshalb. </a:t>
            </a:r>
          </a:p>
          <a:p>
            <a:pPr marL="0" lvl="0" indent="0">
              <a:buNone/>
            </a:pPr>
            <a:r>
              <a:rPr lang="de-DE" sz="2800" b="1" dirty="0"/>
              <a:t>Das sind Verhörfragen.</a:t>
            </a:r>
          </a:p>
          <a:p>
            <a:pPr marL="0" lvl="0" indent="0">
              <a:buNone/>
            </a:pPr>
            <a:r>
              <a:rPr lang="de-DE" sz="2800" b="1" dirty="0">
                <a:solidFill>
                  <a:srgbClr val="FF0000"/>
                </a:solidFill>
              </a:rPr>
              <a:t>NICHT</a:t>
            </a:r>
            <a:r>
              <a:rPr lang="de-DE" sz="2800" b="1" dirty="0"/>
              <a:t>: Warum kannst Du das nicht?</a:t>
            </a:r>
          </a:p>
          <a:p>
            <a:pPr marL="0" lvl="0" indent="0">
              <a:buNone/>
            </a:pPr>
            <a:r>
              <a:rPr lang="de-DE" sz="2800" b="1" dirty="0"/>
              <a:t>Sondern: Was brauchst Du, damit es Dir gelingt?</a:t>
            </a:r>
          </a:p>
          <a:p>
            <a:pPr marL="0" lvl="0" indent="0">
              <a:buNone/>
            </a:pPr>
            <a:endParaRPr lang="de-AT" sz="2800" b="1" dirty="0"/>
          </a:p>
        </p:txBody>
      </p:sp>
      <p:sp>
        <p:nvSpPr>
          <p:cNvPr id="7172" name="Fußzeilenplatzhalter 3">
            <a:extLst>
              <a:ext uri="{FF2B5EF4-FFF2-40B4-BE49-F238E27FC236}">
                <a16:creationId xmlns:a16="http://schemas.microsoft.com/office/drawing/2014/main" id="{BB313B0E-32A9-47EB-A46D-B50936E21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de-DE" altLang="de-DE"/>
              <a:t>DrSonnbergerBusinessCoaching</a:t>
            </a:r>
          </a:p>
        </p:txBody>
      </p:sp>
      <p:sp>
        <p:nvSpPr>
          <p:cNvPr id="7173" name="Foliennummernplatzhalter 4">
            <a:extLst>
              <a:ext uri="{FF2B5EF4-FFF2-40B4-BE49-F238E27FC236}">
                <a16:creationId xmlns:a16="http://schemas.microsoft.com/office/drawing/2014/main" id="{6BB98DA8-B3C2-4D4B-9C69-B3F4D55E7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fld id="{980FB1B2-FE09-42AA-BB96-37F1389051F6}" type="slidenum">
              <a:rPr lang="de-DE" altLang="de-DE"/>
              <a:pPr eaLnBrk="1" hangingPunct="1"/>
              <a:t>10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52464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>
            <a:extLst>
              <a:ext uri="{FF2B5EF4-FFF2-40B4-BE49-F238E27FC236}">
                <a16:creationId xmlns:a16="http://schemas.microsoft.com/office/drawing/2014/main" id="{004A788A-24CD-4E19-843D-C644D4F97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altLang="de-DE" sz="3600" b="1" dirty="0"/>
              <a:t>Anders zuhören, als bisher.</a:t>
            </a:r>
            <a:endParaRPr lang="de-AT" altLang="de-DE" sz="3600" dirty="0"/>
          </a:p>
        </p:txBody>
      </p:sp>
      <p:sp>
        <p:nvSpPr>
          <p:cNvPr id="4099" name="Inhaltsplatzhalter 2">
            <a:extLst>
              <a:ext uri="{FF2B5EF4-FFF2-40B4-BE49-F238E27FC236}">
                <a16:creationId xmlns:a16="http://schemas.microsoft.com/office/drawing/2014/main" id="{A96CBAB4-BB34-472C-A425-28F4F22D66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lvl="0" indent="0">
              <a:buNone/>
            </a:pPr>
            <a:r>
              <a:rPr lang="de-DE" sz="4000" b="1" u="sng" dirty="0"/>
              <a:t>Zuhören, um zu lernen.</a:t>
            </a:r>
          </a:p>
          <a:p>
            <a:pPr marL="0" lvl="0" indent="0">
              <a:buNone/>
            </a:pPr>
            <a:r>
              <a:rPr lang="de-DE" sz="4000" b="1" dirty="0"/>
              <a:t>Nicht, um die nächste argumentative Kanone zu laden.</a:t>
            </a:r>
          </a:p>
          <a:p>
            <a:pPr marL="0" lvl="0" indent="0">
              <a:buNone/>
            </a:pPr>
            <a:r>
              <a:rPr lang="de-DE" sz="4000" b="1" dirty="0"/>
              <a:t>Echo geben. Nachfragen:</a:t>
            </a:r>
          </a:p>
          <a:p>
            <a:pPr marL="0" lvl="0" indent="0">
              <a:buNone/>
            </a:pPr>
            <a:r>
              <a:rPr lang="de-DE" sz="4000" b="1" dirty="0"/>
              <a:t>„Wie hast Du das gemeint…?“</a:t>
            </a:r>
            <a:endParaRPr lang="de-AT" sz="4000" b="1" dirty="0"/>
          </a:p>
        </p:txBody>
      </p:sp>
      <p:sp>
        <p:nvSpPr>
          <p:cNvPr id="7172" name="Fußzeilenplatzhalter 3">
            <a:extLst>
              <a:ext uri="{FF2B5EF4-FFF2-40B4-BE49-F238E27FC236}">
                <a16:creationId xmlns:a16="http://schemas.microsoft.com/office/drawing/2014/main" id="{BB313B0E-32A9-47EB-A46D-B50936E21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de-DE" altLang="de-DE"/>
              <a:t>DrSonnbergerBusinessCoaching</a:t>
            </a:r>
          </a:p>
        </p:txBody>
      </p:sp>
      <p:sp>
        <p:nvSpPr>
          <p:cNvPr id="7173" name="Foliennummernplatzhalter 4">
            <a:extLst>
              <a:ext uri="{FF2B5EF4-FFF2-40B4-BE49-F238E27FC236}">
                <a16:creationId xmlns:a16="http://schemas.microsoft.com/office/drawing/2014/main" id="{6BB98DA8-B3C2-4D4B-9C69-B3F4D55E7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fld id="{980FB1B2-FE09-42AA-BB96-37F1389051F6}" type="slidenum">
              <a:rPr lang="de-DE" altLang="de-DE"/>
              <a:pPr eaLnBrk="1" hangingPunct="1"/>
              <a:t>11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94024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>
            <a:extLst>
              <a:ext uri="{FF2B5EF4-FFF2-40B4-BE49-F238E27FC236}">
                <a16:creationId xmlns:a16="http://schemas.microsoft.com/office/drawing/2014/main" id="{004A788A-24CD-4E19-843D-C644D4F97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altLang="de-DE" sz="3200" b="1" dirty="0"/>
              <a:t>Den echten Kompromiss anpeilen.</a:t>
            </a:r>
            <a:endParaRPr lang="de-AT" altLang="de-DE" sz="3200" dirty="0"/>
          </a:p>
        </p:txBody>
      </p:sp>
      <p:sp>
        <p:nvSpPr>
          <p:cNvPr id="4099" name="Inhaltsplatzhalter 2">
            <a:extLst>
              <a:ext uri="{FF2B5EF4-FFF2-40B4-BE49-F238E27FC236}">
                <a16:creationId xmlns:a16="http://schemas.microsoft.com/office/drawing/2014/main" id="{A96CBAB4-BB34-472C-A425-28F4F22D66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3600" b="1" dirty="0"/>
              <a:t>Etwas opfern, um viel gewinnen zu können. </a:t>
            </a:r>
            <a:r>
              <a:rPr lang="de-DE" sz="3600" b="1" u="sng" dirty="0"/>
              <a:t>„</a:t>
            </a:r>
            <a:r>
              <a:rPr lang="de-DE" sz="3600" b="1" u="sng" dirty="0" err="1"/>
              <a:t>Give</a:t>
            </a:r>
            <a:r>
              <a:rPr lang="de-DE" sz="3600" b="1" u="sng" dirty="0"/>
              <a:t> </a:t>
            </a:r>
            <a:r>
              <a:rPr lang="de-DE" sz="3600" b="1" u="sng" dirty="0" err="1"/>
              <a:t>to</a:t>
            </a:r>
            <a:r>
              <a:rPr lang="de-DE" sz="3600" b="1" u="sng" dirty="0"/>
              <a:t> </a:t>
            </a:r>
            <a:r>
              <a:rPr lang="de-DE" sz="3600" b="1" u="sng" dirty="0" err="1"/>
              <a:t>gain</a:t>
            </a:r>
            <a:r>
              <a:rPr lang="de-DE" sz="3600" b="1" u="sng" dirty="0"/>
              <a:t>.“</a:t>
            </a:r>
          </a:p>
          <a:p>
            <a:pPr marL="0" indent="0">
              <a:buNone/>
            </a:pPr>
            <a:r>
              <a:rPr lang="de-DE" sz="3600" b="1" dirty="0"/>
              <a:t>Zugeständnisse innerhalb des gleichen Themas abtauschen, nicht quer über wesensfremde Themen.  </a:t>
            </a:r>
            <a:endParaRPr lang="de-AT" sz="3600" b="1" dirty="0"/>
          </a:p>
          <a:p>
            <a:pPr marL="0" indent="0">
              <a:buNone/>
            </a:pPr>
            <a:endParaRPr lang="de-AT" sz="3600" b="1" dirty="0"/>
          </a:p>
          <a:p>
            <a:pPr marL="0" indent="0">
              <a:buNone/>
            </a:pPr>
            <a:endParaRPr lang="de-AT" sz="3600" b="1" dirty="0"/>
          </a:p>
        </p:txBody>
      </p:sp>
      <p:sp>
        <p:nvSpPr>
          <p:cNvPr id="7172" name="Fußzeilenplatzhalter 3">
            <a:extLst>
              <a:ext uri="{FF2B5EF4-FFF2-40B4-BE49-F238E27FC236}">
                <a16:creationId xmlns:a16="http://schemas.microsoft.com/office/drawing/2014/main" id="{BB313B0E-32A9-47EB-A46D-B50936E21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de-DE" altLang="de-DE"/>
              <a:t>DrSonnbergerBusinessCoaching</a:t>
            </a:r>
          </a:p>
        </p:txBody>
      </p:sp>
      <p:sp>
        <p:nvSpPr>
          <p:cNvPr id="7173" name="Foliennummernplatzhalter 4">
            <a:extLst>
              <a:ext uri="{FF2B5EF4-FFF2-40B4-BE49-F238E27FC236}">
                <a16:creationId xmlns:a16="http://schemas.microsoft.com/office/drawing/2014/main" id="{6BB98DA8-B3C2-4D4B-9C69-B3F4D55E7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fld id="{980FB1B2-FE09-42AA-BB96-37F1389051F6}" type="slidenum">
              <a:rPr lang="de-DE" altLang="de-DE"/>
              <a:pPr eaLnBrk="1" hangingPunct="1"/>
              <a:t>12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65324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bändert">
  <a:themeElements>
    <a:clrScheme name="Gebändert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Gebändert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Gebänder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TM03090430[[fn=Gebändert]]</Template>
  <TotalTime>0</TotalTime>
  <Words>383</Words>
  <Application>Microsoft Office PowerPoint</Application>
  <PresentationFormat>Bildschirmpräsentation (16:9)</PresentationFormat>
  <Paragraphs>84</Paragraphs>
  <Slides>12</Slides>
  <Notes>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7" baseType="lpstr">
      <vt:lpstr>Arial</vt:lpstr>
      <vt:lpstr>Calibri</vt:lpstr>
      <vt:lpstr>Corbel</vt:lpstr>
      <vt:lpstr>Wingdings</vt:lpstr>
      <vt:lpstr>Gebändert</vt:lpstr>
      <vt:lpstr>Konflikt-Management.</vt:lpstr>
      <vt:lpstr>Konflikte sind normal.</vt:lpstr>
      <vt:lpstr>Der gute Umgang mit Konflikten.</vt:lpstr>
      <vt:lpstr>Konflikte brauchen Handlungen.</vt:lpstr>
      <vt:lpstr>Beweglichkeit.</vt:lpstr>
      <vt:lpstr>Flexibilität.</vt:lpstr>
      <vt:lpstr>Anders handeln, als bisher.</vt:lpstr>
      <vt:lpstr>Ich-Botschaften.</vt:lpstr>
      <vt:lpstr>Sun Tsu.</vt:lpstr>
      <vt:lpstr>Wer fragt, der führt.</vt:lpstr>
      <vt:lpstr>Anders zuhören, als bisher.</vt:lpstr>
      <vt:lpstr>Den echten Kompromiss anpeilen.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CPM goes public.</dc:title>
  <dc:creator>Hannes Sonnberger</dc:creator>
  <cp:lastModifiedBy>Dr. Hannes Sonnberger</cp:lastModifiedBy>
  <cp:revision>112</cp:revision>
  <cp:lastPrinted>2024-06-11T16:48:28Z</cp:lastPrinted>
  <dcterms:created xsi:type="dcterms:W3CDTF">2004-10-11T14:44:27Z</dcterms:created>
  <dcterms:modified xsi:type="dcterms:W3CDTF">2024-06-11T16:48:38Z</dcterms:modified>
</cp:coreProperties>
</file>