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</p:sldMasterIdLst>
  <p:notesMasterIdLst>
    <p:notesMasterId r:id="rId9"/>
  </p:notesMasterIdLst>
  <p:handoutMasterIdLst>
    <p:handoutMasterId r:id="rId10"/>
  </p:handoutMasterIdLst>
  <p:sldIdLst>
    <p:sldId id="256" r:id="rId2"/>
    <p:sldId id="730" r:id="rId3"/>
    <p:sldId id="260" r:id="rId4"/>
    <p:sldId id="725" r:id="rId5"/>
    <p:sldId id="726" r:id="rId6"/>
    <p:sldId id="727" r:id="rId7"/>
    <p:sldId id="72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312A3C-0752-44EC-8272-B8E2C5C2F8A9}" v="188" dt="2026-09-23T07:02:47.2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93" autoAdjust="0"/>
  </p:normalViewPr>
  <p:slideViewPr>
    <p:cSldViewPr>
      <p:cViewPr varScale="1">
        <p:scale>
          <a:sx n="91" d="100"/>
          <a:sy n="91" d="100"/>
        </p:scale>
        <p:origin x="108" y="5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19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Hannes Sonnberger" userId="011c8b9e-13c2-4bfb-98e5-1089c79bd357" providerId="ADAL" clId="{6FAA90E5-0D12-4F00-BC7F-2AE0B338F1D1}"/>
    <pc:docChg chg="addSld modSld">
      <pc:chgData name="Dr. Hannes Sonnberger" userId="011c8b9e-13c2-4bfb-98e5-1089c79bd357" providerId="ADAL" clId="{6FAA90E5-0D12-4F00-BC7F-2AE0B338F1D1}" dt="2026-09-23T07:02:47.297" v="187" actId="20577"/>
      <pc:docMkLst>
        <pc:docMk/>
      </pc:docMkLst>
      <pc:sldChg chg="add">
        <pc:chgData name="Dr. Hannes Sonnberger" userId="011c8b9e-13c2-4bfb-98e5-1089c79bd357" providerId="ADAL" clId="{6FAA90E5-0D12-4F00-BC7F-2AE0B338F1D1}" dt="2026-09-23T06:38:10.548" v="0"/>
        <pc:sldMkLst>
          <pc:docMk/>
          <pc:sldMk cId="0" sldId="258"/>
        </pc:sldMkLst>
      </pc:sldChg>
      <pc:sldChg chg="modSp add">
        <pc:chgData name="Dr. Hannes Sonnberger" userId="011c8b9e-13c2-4bfb-98e5-1089c79bd357" providerId="ADAL" clId="{6FAA90E5-0D12-4F00-BC7F-2AE0B338F1D1}" dt="2026-09-23T06:51:45.304" v="30" actId="255"/>
        <pc:sldMkLst>
          <pc:docMk/>
          <pc:sldMk cId="0" sldId="260"/>
        </pc:sldMkLst>
        <pc:spChg chg="mod">
          <ac:chgData name="Dr. Hannes Sonnberger" userId="011c8b9e-13c2-4bfb-98e5-1089c79bd357" providerId="ADAL" clId="{6FAA90E5-0D12-4F00-BC7F-2AE0B338F1D1}" dt="2026-09-23T06:51:45.304" v="30" actId="255"/>
          <ac:spMkLst>
            <pc:docMk/>
            <pc:sldMk cId="0" sldId="260"/>
            <ac:spMk id="24579" creationId="{869A6220-7D4A-49FA-A250-26D22295B7F7}"/>
          </ac:spMkLst>
        </pc:spChg>
      </pc:sldChg>
      <pc:sldChg chg="add">
        <pc:chgData name="Dr. Hannes Sonnberger" userId="011c8b9e-13c2-4bfb-98e5-1089c79bd357" providerId="ADAL" clId="{6FAA90E5-0D12-4F00-BC7F-2AE0B338F1D1}" dt="2026-09-23T06:38:10.548" v="0"/>
        <pc:sldMkLst>
          <pc:docMk/>
          <pc:sldMk cId="0" sldId="278"/>
        </pc:sldMkLst>
      </pc:sldChg>
      <pc:sldChg chg="add">
        <pc:chgData name="Dr. Hannes Sonnberger" userId="011c8b9e-13c2-4bfb-98e5-1089c79bd357" providerId="ADAL" clId="{6FAA90E5-0D12-4F00-BC7F-2AE0B338F1D1}" dt="2026-09-23T06:38:10.548" v="0"/>
        <pc:sldMkLst>
          <pc:docMk/>
          <pc:sldMk cId="0" sldId="380"/>
        </pc:sldMkLst>
      </pc:sldChg>
      <pc:sldChg chg="add">
        <pc:chgData name="Dr. Hannes Sonnberger" userId="011c8b9e-13c2-4bfb-98e5-1089c79bd357" providerId="ADAL" clId="{6FAA90E5-0D12-4F00-BC7F-2AE0B338F1D1}" dt="2026-09-23T06:38:10.548" v="0"/>
        <pc:sldMkLst>
          <pc:docMk/>
          <pc:sldMk cId="0" sldId="454"/>
        </pc:sldMkLst>
      </pc:sldChg>
      <pc:sldChg chg="add">
        <pc:chgData name="Dr. Hannes Sonnberger" userId="011c8b9e-13c2-4bfb-98e5-1089c79bd357" providerId="ADAL" clId="{6FAA90E5-0D12-4F00-BC7F-2AE0B338F1D1}" dt="2026-09-23T06:38:10.548" v="0"/>
        <pc:sldMkLst>
          <pc:docMk/>
          <pc:sldMk cId="0" sldId="502"/>
        </pc:sldMkLst>
      </pc:sldChg>
      <pc:sldChg chg="add">
        <pc:chgData name="Dr. Hannes Sonnberger" userId="011c8b9e-13c2-4bfb-98e5-1089c79bd357" providerId="ADAL" clId="{6FAA90E5-0D12-4F00-BC7F-2AE0B338F1D1}" dt="2026-09-23T06:38:10.548" v="0"/>
        <pc:sldMkLst>
          <pc:docMk/>
          <pc:sldMk cId="1217908479" sldId="586"/>
        </pc:sldMkLst>
      </pc:sldChg>
      <pc:sldChg chg="add">
        <pc:chgData name="Dr. Hannes Sonnberger" userId="011c8b9e-13c2-4bfb-98e5-1089c79bd357" providerId="ADAL" clId="{6FAA90E5-0D12-4F00-BC7F-2AE0B338F1D1}" dt="2026-09-23T06:38:10.548" v="0"/>
        <pc:sldMkLst>
          <pc:docMk/>
          <pc:sldMk cId="1890232681" sldId="587"/>
        </pc:sldMkLst>
      </pc:sldChg>
      <pc:sldChg chg="add">
        <pc:chgData name="Dr. Hannes Sonnberger" userId="011c8b9e-13c2-4bfb-98e5-1089c79bd357" providerId="ADAL" clId="{6FAA90E5-0D12-4F00-BC7F-2AE0B338F1D1}" dt="2026-09-23T06:38:10.548" v="0"/>
        <pc:sldMkLst>
          <pc:docMk/>
          <pc:sldMk cId="3248750584" sldId="588"/>
        </pc:sldMkLst>
      </pc:sldChg>
      <pc:sldChg chg="add">
        <pc:chgData name="Dr. Hannes Sonnberger" userId="011c8b9e-13c2-4bfb-98e5-1089c79bd357" providerId="ADAL" clId="{6FAA90E5-0D12-4F00-BC7F-2AE0B338F1D1}" dt="2026-09-23T06:38:10.548" v="0"/>
        <pc:sldMkLst>
          <pc:docMk/>
          <pc:sldMk cId="4023451660" sldId="723"/>
        </pc:sldMkLst>
      </pc:sldChg>
      <pc:sldChg chg="add">
        <pc:chgData name="Dr. Hannes Sonnberger" userId="011c8b9e-13c2-4bfb-98e5-1089c79bd357" providerId="ADAL" clId="{6FAA90E5-0D12-4F00-BC7F-2AE0B338F1D1}" dt="2026-09-23T06:38:10.548" v="0"/>
        <pc:sldMkLst>
          <pc:docMk/>
          <pc:sldMk cId="3820604364" sldId="724"/>
        </pc:sldMkLst>
      </pc:sldChg>
      <pc:sldChg chg="modSp add modAnim">
        <pc:chgData name="Dr. Hannes Sonnberger" userId="011c8b9e-13c2-4bfb-98e5-1089c79bd357" providerId="ADAL" clId="{6FAA90E5-0D12-4F00-BC7F-2AE0B338F1D1}" dt="2026-09-23T07:02:47.297" v="187" actId="20577"/>
        <pc:sldMkLst>
          <pc:docMk/>
          <pc:sldMk cId="1546241250" sldId="725"/>
        </pc:sldMkLst>
        <pc:spChg chg="mod">
          <ac:chgData name="Dr. Hannes Sonnberger" userId="011c8b9e-13c2-4bfb-98e5-1089c79bd357" providerId="ADAL" clId="{6FAA90E5-0D12-4F00-BC7F-2AE0B338F1D1}" dt="2026-09-23T07:02:47.297" v="187" actId="20577"/>
          <ac:spMkLst>
            <pc:docMk/>
            <pc:sldMk cId="1546241250" sldId="725"/>
            <ac:spMk id="24579" creationId="{0E545B46-CB3C-EA57-20AD-C0DEE9002B44}"/>
          </ac:spMkLst>
        </pc:spChg>
      </pc:sldChg>
      <pc:sldChg chg="modSp add modAnim">
        <pc:chgData name="Dr. Hannes Sonnberger" userId="011c8b9e-13c2-4bfb-98e5-1089c79bd357" providerId="ADAL" clId="{6FAA90E5-0D12-4F00-BC7F-2AE0B338F1D1}" dt="2026-09-23T06:54:41.220" v="93" actId="20577"/>
        <pc:sldMkLst>
          <pc:docMk/>
          <pc:sldMk cId="1765369420" sldId="726"/>
        </pc:sldMkLst>
        <pc:spChg chg="mod">
          <ac:chgData name="Dr. Hannes Sonnberger" userId="011c8b9e-13c2-4bfb-98e5-1089c79bd357" providerId="ADAL" clId="{6FAA90E5-0D12-4F00-BC7F-2AE0B338F1D1}" dt="2026-09-23T06:54:41.220" v="93" actId="20577"/>
          <ac:spMkLst>
            <pc:docMk/>
            <pc:sldMk cId="1765369420" sldId="726"/>
            <ac:spMk id="24579" creationId="{75A22128-A34B-5C1C-1F40-6613966510D0}"/>
          </ac:spMkLst>
        </pc:spChg>
      </pc:sldChg>
      <pc:sldChg chg="modSp add modAnim">
        <pc:chgData name="Dr. Hannes Sonnberger" userId="011c8b9e-13c2-4bfb-98e5-1089c79bd357" providerId="ADAL" clId="{6FAA90E5-0D12-4F00-BC7F-2AE0B338F1D1}" dt="2026-09-23T06:56:33.774" v="113" actId="20577"/>
        <pc:sldMkLst>
          <pc:docMk/>
          <pc:sldMk cId="3214211282" sldId="727"/>
        </pc:sldMkLst>
        <pc:spChg chg="mod">
          <ac:chgData name="Dr. Hannes Sonnberger" userId="011c8b9e-13c2-4bfb-98e5-1089c79bd357" providerId="ADAL" clId="{6FAA90E5-0D12-4F00-BC7F-2AE0B338F1D1}" dt="2026-09-23T06:56:33.774" v="113" actId="20577"/>
          <ac:spMkLst>
            <pc:docMk/>
            <pc:sldMk cId="3214211282" sldId="727"/>
            <ac:spMk id="24579" creationId="{5BBC4915-46D7-FFF3-F4D7-DEAF035C9E86}"/>
          </ac:spMkLst>
        </pc:spChg>
      </pc:sldChg>
      <pc:sldChg chg="modSp add modAnim">
        <pc:chgData name="Dr. Hannes Sonnberger" userId="011c8b9e-13c2-4bfb-98e5-1089c79bd357" providerId="ADAL" clId="{6FAA90E5-0D12-4F00-BC7F-2AE0B338F1D1}" dt="2026-09-23T06:59:28.573" v="165" actId="20577"/>
        <pc:sldMkLst>
          <pc:docMk/>
          <pc:sldMk cId="1836311319" sldId="728"/>
        </pc:sldMkLst>
        <pc:spChg chg="mod">
          <ac:chgData name="Dr. Hannes Sonnberger" userId="011c8b9e-13c2-4bfb-98e5-1089c79bd357" providerId="ADAL" clId="{6FAA90E5-0D12-4F00-BC7F-2AE0B338F1D1}" dt="2026-09-23T06:59:28.573" v="165" actId="20577"/>
          <ac:spMkLst>
            <pc:docMk/>
            <pc:sldMk cId="1836311319" sldId="728"/>
            <ac:spMk id="24579" creationId="{AFC7EDC6-7E53-B37E-B72E-CEB53156AFAF}"/>
          </ac:spMkLst>
        </pc:spChg>
      </pc:sldChg>
      <pc:sldChg chg="add">
        <pc:chgData name="Dr. Hannes Sonnberger" userId="011c8b9e-13c2-4bfb-98e5-1089c79bd357" providerId="ADAL" clId="{6FAA90E5-0D12-4F00-BC7F-2AE0B338F1D1}" dt="2026-09-23T06:38:10.548" v="0"/>
        <pc:sldMkLst>
          <pc:docMk/>
          <pc:sldMk cId="1708934674" sldId="7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BE29ACB-156E-4C76-A64C-9D61C99C4C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D35EAB3-2904-4525-BE54-F0763950DE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3550623-6E17-4E47-A75F-1A53D38462A1}" type="datetimeFigureOut">
              <a:rPr lang="de-DE"/>
              <a:pPr>
                <a:defRPr/>
              </a:pPr>
              <a:t>23.09.2026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7B28D9-2EF4-41FD-BEE0-05C9FA9F6A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280D812-0DAF-438B-81D2-D4B4063893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D3F9B3-20E0-45B4-9B52-3C7CE73BC068}" type="slidenum">
              <a:rPr lang="de-AT" altLang="de-DE"/>
              <a:pPr/>
              <a:t>‹Nr.›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2FCA818-FA31-444B-89DB-04388A5817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9D85C32-EC48-4805-ABBB-B549287B749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7C065DC6-9B36-4176-B20E-F4F852F4AB1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204FD8B5-1ED1-4A00-AD22-AD9847F8626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CE0A1CBD-2FAA-46B1-A31B-B9CEE08753B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B3C0AB4F-B98B-42A8-9148-47E229CC84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E537D06-FDA6-41DD-A340-8324C4835185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1813-2F2B-463F-B58E-B117604178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01998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2240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69400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EED8A-236A-4BC1-8C53-9BAEF391130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9844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5EA78-715B-47E8-BB8F-DEECCB3216F4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75814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273F-18F3-4AF1-9F87-75CC9BA459E3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66918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B0F-9B81-42A1-9DD1-AD39D2BFC391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36558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213D-0920-4216-ADAC-36A640CFC22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52649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DF520-725D-4B79-9DDF-118A68EE68FD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01411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DDC-068A-4D68-A8EB-C8DD6A12DCCC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75525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B2AB5868-452F-461E-8C54-D18E771A6A5A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55958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A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721360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4C4D6A1-A54D-42D2-8EF0-B72EC2CDBE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altLang="de-DE" sz="6000" b="1" dirty="0">
                <a:solidFill>
                  <a:schemeClr val="accent6"/>
                </a:solidFill>
              </a:rPr>
              <a:t>FÜHRUNGS-STIL</a:t>
            </a:r>
            <a:endParaRPr lang="de-DE" altLang="de-DE" sz="4050" b="1" dirty="0">
              <a:solidFill>
                <a:schemeClr val="accent6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3EEC059-DEA8-4979-8DED-1F14CD308FB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de-DE" altLang="de-DE" sz="4000" b="1" dirty="0"/>
              <a:t>Ein kleiner Guide für </a:t>
            </a:r>
          </a:p>
          <a:p>
            <a:pPr eaLnBrk="1" hangingPunct="1"/>
            <a:r>
              <a:rPr lang="de-DE" altLang="de-DE" sz="4000" b="1" dirty="0"/>
              <a:t>situatives Führen.</a:t>
            </a:r>
          </a:p>
        </p:txBody>
      </p:sp>
      <p:sp>
        <p:nvSpPr>
          <p:cNvPr id="3076" name="Fußzeilenplatzhalter 4">
            <a:extLst>
              <a:ext uri="{FF2B5EF4-FFF2-40B4-BE49-F238E27FC236}">
                <a16:creationId xmlns:a16="http://schemas.microsoft.com/office/drawing/2014/main" id="{2407520D-8E6E-4724-830F-1167BB66D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417910" indent="-160735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64293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900113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115728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141446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167163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92881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21859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44347F-9EFA-06BB-718C-4B990DDE9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400" b="1" dirty="0"/>
              <a:t>DEN UNIVERSAL-FÜHRUNGSSTIL </a:t>
            </a:r>
            <a:br>
              <a:rPr lang="de-AT" sz="4400" b="1" dirty="0"/>
            </a:br>
            <a:r>
              <a:rPr lang="de-AT" sz="4400" b="1" dirty="0"/>
              <a:t>GIBT ES NICHT.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557E7D8-F84A-B913-0074-530A755C6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AT" sz="3600" b="1" dirty="0"/>
              <a:t>Den EINEN Führungs-Stil für ALLE Lebenslagen gibt es nicht.</a:t>
            </a:r>
          </a:p>
          <a:p>
            <a:pPr marL="0" indent="0">
              <a:buNone/>
            </a:pPr>
            <a:r>
              <a:rPr lang="de-AT" sz="3600" b="1" dirty="0"/>
              <a:t>Gute Führung passt sich an Situationen an. </a:t>
            </a:r>
          </a:p>
          <a:p>
            <a:pPr marL="0" indent="0">
              <a:buNone/>
            </a:pPr>
            <a:r>
              <a:rPr lang="de-AT" sz="3600" b="1" dirty="0"/>
              <a:t>Das nennt man situative Führung.</a:t>
            </a:r>
          </a:p>
          <a:p>
            <a:pPr marL="0" indent="0">
              <a:buNone/>
            </a:pPr>
            <a:r>
              <a:rPr lang="de-AT" sz="3600" b="1" dirty="0"/>
              <a:t>Als Hilfestellung können vier Optionen gelten.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68525EC-51E5-01DF-259B-A2433AD63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BFE344D-5E3B-9903-054E-C1EA77729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45132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ußzeilenplatzhalter 4">
            <a:extLst>
              <a:ext uri="{FF2B5EF4-FFF2-40B4-BE49-F238E27FC236}">
                <a16:creationId xmlns:a16="http://schemas.microsoft.com/office/drawing/2014/main" id="{18D9F29F-A90B-4828-8F42-6F457225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600"/>
              <a:t>DrSonnbergerBusinessCoaching</a:t>
            </a: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655059F0-1B89-462E-A2AD-F050056CA1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altLang="de-DE" sz="4400" b="1" dirty="0"/>
              <a:t>Die wichtigsten Führungs-Stile.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69A6220-7D4A-49FA-A250-26D22295B7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de-DE" altLang="de-DE" sz="4000" b="1" dirty="0"/>
              <a:t>Regelwerk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de-DE" altLang="de-DE" sz="4000" b="1" dirty="0"/>
              <a:t>Fürsorge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de-DE" altLang="de-DE" sz="4000" b="1" dirty="0"/>
              <a:t>Ansage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de-DE" altLang="de-DE" sz="4000" b="1" dirty="0"/>
              <a:t>Kooperation</a:t>
            </a:r>
          </a:p>
        </p:txBody>
      </p:sp>
      <p:sp>
        <p:nvSpPr>
          <p:cNvPr id="27653" name="Foliennummernplatzhalter 5">
            <a:extLst>
              <a:ext uri="{FF2B5EF4-FFF2-40B4-BE49-F238E27FC236}">
                <a16:creationId xmlns:a16="http://schemas.microsoft.com/office/drawing/2014/main" id="{ED6AC16C-7060-4EC9-BA98-58B79795E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01EFF7-5515-4FAF-9E44-9EA342015159}" type="slidenum">
              <a:rPr lang="de-DE" altLang="de-DE" sz="160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de-DE" altLang="de-DE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009A6-C1EB-EEFD-1EE4-D210A46F7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ußzeilenplatzhalter 4">
            <a:extLst>
              <a:ext uri="{FF2B5EF4-FFF2-40B4-BE49-F238E27FC236}">
                <a16:creationId xmlns:a16="http://schemas.microsoft.com/office/drawing/2014/main" id="{30D12E61-4BEB-2757-3C7E-5F5C488D3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600"/>
              <a:t>DrSonnbergerBusinessCoaching</a:t>
            </a: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AB74DB3B-9A5B-14FB-E4C4-DC8CAD8270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altLang="de-DE" sz="4400" b="1" dirty="0"/>
              <a:t>Regelwerk.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0E545B46-CB3C-EA57-20AD-C0DEE9002B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altLang="de-DE" sz="3600" b="1" dirty="0"/>
              <a:t>Die Einhaltung des Regelwerks ist die Bedingung</a:t>
            </a:r>
          </a:p>
          <a:p>
            <a:pPr marL="0" indent="0">
              <a:buNone/>
            </a:pPr>
            <a:r>
              <a:rPr lang="de-DE" altLang="de-DE" sz="3600" b="1"/>
              <a:t>für Freiheit und </a:t>
            </a:r>
            <a:r>
              <a:rPr lang="de-DE" altLang="de-DE" sz="3600" b="1" dirty="0"/>
              <a:t>Flexibilität.</a:t>
            </a:r>
          </a:p>
          <a:p>
            <a:pPr marL="0" indent="0">
              <a:buNone/>
            </a:pPr>
            <a:r>
              <a:rPr lang="de-DE" altLang="de-DE" sz="3600" b="1" dirty="0"/>
              <a:t>Der Regelwerks-orientierte Führungsstil ist kein</a:t>
            </a:r>
          </a:p>
          <a:p>
            <a:pPr marL="0" indent="0">
              <a:buNone/>
            </a:pPr>
            <a:r>
              <a:rPr lang="de-DE" altLang="de-DE" sz="3600" b="1" dirty="0"/>
              <a:t>beamtenhafter Modus. </a:t>
            </a:r>
          </a:p>
          <a:p>
            <a:pPr marL="0" indent="0">
              <a:buNone/>
            </a:pPr>
            <a:r>
              <a:rPr lang="de-DE" altLang="de-DE" sz="3600" b="1" dirty="0"/>
              <a:t>Er ist eine Erinnerung an den Skalierungs-Nutzen von Standards &amp; </a:t>
            </a:r>
            <a:r>
              <a:rPr lang="de-DE" altLang="de-DE" sz="3600" b="1" dirty="0" err="1"/>
              <a:t>Procedures</a:t>
            </a:r>
            <a:r>
              <a:rPr lang="de-DE" altLang="de-DE" sz="3600" b="1" dirty="0"/>
              <a:t>.</a:t>
            </a:r>
          </a:p>
          <a:p>
            <a:pPr marL="0" indent="0">
              <a:buNone/>
            </a:pPr>
            <a:r>
              <a:rPr lang="de-DE" altLang="de-DE" sz="3600" b="1" dirty="0"/>
              <a:t>Regeln reduzieren Aufwand und leere Kilometer.</a:t>
            </a:r>
          </a:p>
        </p:txBody>
      </p:sp>
      <p:sp>
        <p:nvSpPr>
          <p:cNvPr id="27653" name="Foliennummernplatzhalter 5">
            <a:extLst>
              <a:ext uri="{FF2B5EF4-FFF2-40B4-BE49-F238E27FC236}">
                <a16:creationId xmlns:a16="http://schemas.microsoft.com/office/drawing/2014/main" id="{964DEE5B-0FBB-8BB4-3E53-5CE9A9AAA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01EFF7-5515-4FAF-9E44-9EA342015159}" type="slidenum">
              <a:rPr lang="de-DE" altLang="de-DE" sz="160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de-DE" altLang="de-DE" sz="1600"/>
          </a:p>
        </p:txBody>
      </p:sp>
    </p:spTree>
    <p:extLst>
      <p:ext uri="{BB962C8B-B14F-4D97-AF65-F5344CB8AC3E}">
        <p14:creationId xmlns:p14="http://schemas.microsoft.com/office/powerpoint/2010/main" val="154624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FD1FE-45BE-1678-46C9-D44D12409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ußzeilenplatzhalter 4">
            <a:extLst>
              <a:ext uri="{FF2B5EF4-FFF2-40B4-BE49-F238E27FC236}">
                <a16:creationId xmlns:a16="http://schemas.microsoft.com/office/drawing/2014/main" id="{34C5E6D3-64C5-3885-9B66-4B43C654A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600"/>
              <a:t>DrSonnbergerBusinessCoaching</a:t>
            </a: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B23A2CF5-7021-E4C6-EEC7-72C9D8524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altLang="de-DE" sz="4400" b="1" dirty="0"/>
              <a:t>Fürsorge.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75A22128-A34B-5C1C-1F40-6613966510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DE" altLang="de-DE" sz="3200" b="1" dirty="0"/>
              <a:t>Fürsorge ist angewandte Empathie.</a:t>
            </a:r>
          </a:p>
          <a:p>
            <a:pPr marL="0" indent="0">
              <a:buNone/>
            </a:pPr>
            <a:r>
              <a:rPr lang="de-DE" altLang="de-DE" sz="3200" b="1" dirty="0"/>
              <a:t>Die Fürsorge der Führenden entlastet und entwickelt</a:t>
            </a:r>
          </a:p>
          <a:p>
            <a:pPr marL="0" indent="0">
              <a:buNone/>
            </a:pPr>
            <a:r>
              <a:rPr lang="de-DE" altLang="de-DE" sz="3200" b="1" dirty="0"/>
              <a:t>das Team. Aber ACHTUNG!</a:t>
            </a:r>
          </a:p>
          <a:p>
            <a:pPr marL="0" indent="0">
              <a:buNone/>
            </a:pPr>
            <a:r>
              <a:rPr lang="de-DE" altLang="de-DE" sz="3200" b="1" dirty="0"/>
              <a:t>Wie im Flugzeug: Erst selbst die Sauerstoffmaske</a:t>
            </a:r>
          </a:p>
          <a:p>
            <a:pPr marL="0" indent="0">
              <a:buNone/>
            </a:pPr>
            <a:r>
              <a:rPr lang="de-DE" altLang="de-DE" sz="3200" b="1" dirty="0"/>
              <a:t>aufsetzen, dann anderen helfen. </a:t>
            </a:r>
          </a:p>
          <a:p>
            <a:pPr marL="0" indent="0">
              <a:buNone/>
            </a:pPr>
            <a:r>
              <a:rPr lang="de-DE" altLang="de-DE" sz="3200" b="1" dirty="0"/>
              <a:t>Die dauernde Selbstausbeutung führt in den Burn-Out</a:t>
            </a:r>
          </a:p>
          <a:p>
            <a:pPr marL="0" indent="0">
              <a:buNone/>
            </a:pPr>
            <a:r>
              <a:rPr lang="de-DE" altLang="de-DE" sz="3200" b="1" dirty="0"/>
              <a:t>und chronische Krankheiten.</a:t>
            </a:r>
          </a:p>
        </p:txBody>
      </p:sp>
      <p:sp>
        <p:nvSpPr>
          <p:cNvPr id="27653" name="Foliennummernplatzhalter 5">
            <a:extLst>
              <a:ext uri="{FF2B5EF4-FFF2-40B4-BE49-F238E27FC236}">
                <a16:creationId xmlns:a16="http://schemas.microsoft.com/office/drawing/2014/main" id="{ECE2FFD1-279F-4742-D41A-4A61BA405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01EFF7-5515-4FAF-9E44-9EA342015159}" type="slidenum">
              <a:rPr lang="de-DE" altLang="de-DE" sz="160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 sz="1600"/>
          </a:p>
        </p:txBody>
      </p:sp>
    </p:spTree>
    <p:extLst>
      <p:ext uri="{BB962C8B-B14F-4D97-AF65-F5344CB8AC3E}">
        <p14:creationId xmlns:p14="http://schemas.microsoft.com/office/powerpoint/2010/main" val="176536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FF39E-E00E-6BDC-743E-E04F8ADC2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ußzeilenplatzhalter 4">
            <a:extLst>
              <a:ext uri="{FF2B5EF4-FFF2-40B4-BE49-F238E27FC236}">
                <a16:creationId xmlns:a16="http://schemas.microsoft.com/office/drawing/2014/main" id="{CC5BCC2E-5596-A3D1-5897-3529DD67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600"/>
              <a:t>DrSonnbergerBusinessCoaching</a:t>
            </a: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014A2562-9221-61F0-95FA-4AF79B931E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altLang="de-DE" sz="4400" b="1" dirty="0"/>
              <a:t>Ansage.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5BBC4915-46D7-FFF3-F4D7-DEAF035C9E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DE" altLang="de-DE" sz="3200" b="1" dirty="0"/>
              <a:t>Die Ansage ist die Orientierungshilfe in der Krise oder</a:t>
            </a:r>
          </a:p>
          <a:p>
            <a:pPr marL="0" indent="0">
              <a:buNone/>
            </a:pPr>
            <a:r>
              <a:rPr lang="de-DE" altLang="de-DE" sz="3200" b="1" dirty="0"/>
              <a:t>das Stopp-Schild gegen toxisches Fehlverhalten.</a:t>
            </a:r>
          </a:p>
          <a:p>
            <a:pPr marL="0" indent="0">
              <a:buNone/>
            </a:pPr>
            <a:r>
              <a:rPr lang="de-DE" altLang="de-DE" sz="3200" b="1" dirty="0"/>
              <a:t>Sie ist ausdrücklich nicht autokratisch, sondern der</a:t>
            </a:r>
          </a:p>
          <a:p>
            <a:pPr marL="0" indent="0">
              <a:buNone/>
            </a:pPr>
            <a:r>
              <a:rPr lang="de-DE" altLang="de-DE" sz="3200" b="1" dirty="0"/>
              <a:t>Einsatz der instanziellen Rolle der Führungskraft.</a:t>
            </a:r>
          </a:p>
          <a:p>
            <a:pPr marL="0" indent="0">
              <a:buNone/>
            </a:pPr>
            <a:r>
              <a:rPr lang="de-DE" altLang="de-DE" sz="3200" b="1" dirty="0"/>
              <a:t>Sie erinnert an Vereinbartes, reklamiert den Kompass</a:t>
            </a:r>
          </a:p>
          <a:p>
            <a:pPr marL="0" indent="0">
              <a:buNone/>
            </a:pPr>
            <a:r>
              <a:rPr lang="de-DE" altLang="de-DE" sz="3200" b="1" dirty="0"/>
              <a:t>und schützt vor bösartigem Verhalten (e.g. Mobbing).</a:t>
            </a:r>
          </a:p>
        </p:txBody>
      </p:sp>
      <p:sp>
        <p:nvSpPr>
          <p:cNvPr id="27653" name="Foliennummernplatzhalter 5">
            <a:extLst>
              <a:ext uri="{FF2B5EF4-FFF2-40B4-BE49-F238E27FC236}">
                <a16:creationId xmlns:a16="http://schemas.microsoft.com/office/drawing/2014/main" id="{19B9AEF6-4CF7-7D00-5D97-C562D4B12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01EFF7-5515-4FAF-9E44-9EA342015159}" type="slidenum">
              <a:rPr lang="de-DE" altLang="de-DE" sz="160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DE" altLang="de-DE" sz="1600"/>
          </a:p>
        </p:txBody>
      </p:sp>
    </p:spTree>
    <p:extLst>
      <p:ext uri="{BB962C8B-B14F-4D97-AF65-F5344CB8AC3E}">
        <p14:creationId xmlns:p14="http://schemas.microsoft.com/office/powerpoint/2010/main" val="321421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0CF4E-CB71-A287-C357-63A99DBA5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ußzeilenplatzhalter 4">
            <a:extLst>
              <a:ext uri="{FF2B5EF4-FFF2-40B4-BE49-F238E27FC236}">
                <a16:creationId xmlns:a16="http://schemas.microsoft.com/office/drawing/2014/main" id="{6A0BC4A2-77A5-AC0C-676F-5846DAD06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600"/>
              <a:t>DrSonnbergerBusinessCoaching</a:t>
            </a: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20E24EC-74A2-9D8B-FB6F-51B868D0F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altLang="de-DE" sz="4400" b="1" dirty="0"/>
              <a:t>Kooperation.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AFC7EDC6-7E53-B37E-B72E-CEB53156AF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DE" altLang="de-DE" sz="3600" b="1" dirty="0"/>
              <a:t>Das Ziel ist fix, der Weg ist frei.</a:t>
            </a:r>
          </a:p>
          <a:p>
            <a:pPr marL="0" indent="0">
              <a:buNone/>
            </a:pPr>
            <a:r>
              <a:rPr lang="de-DE" altLang="de-DE" sz="3600" b="1" dirty="0"/>
              <a:t>Erfolgs-Bedingung: In Milestone-Meetings</a:t>
            </a:r>
          </a:p>
          <a:p>
            <a:pPr marL="0" indent="0">
              <a:buNone/>
            </a:pPr>
            <a:r>
              <a:rPr lang="de-DE" altLang="de-DE" sz="3600" b="1" dirty="0"/>
              <a:t>werden drei Parameter gecheckt.</a:t>
            </a:r>
          </a:p>
          <a:p>
            <a:pPr marL="0" indent="0">
              <a:buNone/>
            </a:pPr>
            <a:r>
              <a:rPr lang="de-DE" altLang="de-DE" sz="3600" b="1" dirty="0"/>
              <a:t>Stimmt die Richtung</a:t>
            </a:r>
          </a:p>
          <a:p>
            <a:pPr marL="0" indent="0">
              <a:buNone/>
            </a:pPr>
            <a:r>
              <a:rPr lang="de-DE" altLang="de-DE" sz="3600" b="1" dirty="0"/>
              <a:t>Stimmt die Geschwindigkeit</a:t>
            </a:r>
          </a:p>
          <a:p>
            <a:pPr marL="0" indent="0">
              <a:buNone/>
            </a:pPr>
            <a:r>
              <a:rPr lang="de-DE" altLang="de-DE" sz="3600" b="1" dirty="0"/>
              <a:t>Stimmt die Qualität auf dem Weg zum Ziel</a:t>
            </a:r>
          </a:p>
        </p:txBody>
      </p:sp>
      <p:sp>
        <p:nvSpPr>
          <p:cNvPr id="27653" name="Foliennummernplatzhalter 5">
            <a:extLst>
              <a:ext uri="{FF2B5EF4-FFF2-40B4-BE49-F238E27FC236}">
                <a16:creationId xmlns:a16="http://schemas.microsoft.com/office/drawing/2014/main" id="{52165582-42FA-96B2-05B3-9D84ABBD4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01EFF7-5515-4FAF-9E44-9EA342015159}" type="slidenum">
              <a:rPr lang="de-DE" altLang="de-DE" sz="160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 sz="1600"/>
          </a:p>
        </p:txBody>
      </p:sp>
    </p:spTree>
    <p:extLst>
      <p:ext uri="{BB962C8B-B14F-4D97-AF65-F5344CB8AC3E}">
        <p14:creationId xmlns:p14="http://schemas.microsoft.com/office/powerpoint/2010/main" val="183631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bändert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Gebändert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ebänder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Gebändert</Template>
  <TotalTime>0</TotalTime>
  <Words>240</Words>
  <Application>Microsoft Office PowerPoint</Application>
  <PresentationFormat>Breitbild</PresentationFormat>
  <Paragraphs>55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Arial</vt:lpstr>
      <vt:lpstr>Calibri</vt:lpstr>
      <vt:lpstr>Corbel</vt:lpstr>
      <vt:lpstr>Wingdings</vt:lpstr>
      <vt:lpstr>Gebändert</vt:lpstr>
      <vt:lpstr>FÜHRUNGS-STIL</vt:lpstr>
      <vt:lpstr>DEN UNIVERSAL-FÜHRUNGSSTIL  GIBT ES NICHT. </vt:lpstr>
      <vt:lpstr>Die wichtigsten Führungs-Stile.</vt:lpstr>
      <vt:lpstr>Regelwerk.</vt:lpstr>
      <vt:lpstr>Fürsorge.</vt:lpstr>
      <vt:lpstr>Ansage.</vt:lpstr>
      <vt:lpstr>Kooperation.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CPM goes public.</dc:title>
  <dc:creator>Hannes Sonnberger</dc:creator>
  <cp:lastModifiedBy>Dr. Hannes Sonnberger</cp:lastModifiedBy>
  <cp:revision>114</cp:revision>
  <dcterms:created xsi:type="dcterms:W3CDTF">2004-10-11T14:44:27Z</dcterms:created>
  <dcterms:modified xsi:type="dcterms:W3CDTF">2026-09-23T07:02:47Z</dcterms:modified>
</cp:coreProperties>
</file>