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</p:sldMasterIdLst>
  <p:notesMasterIdLst>
    <p:notesMasterId r:id="rId14"/>
  </p:notesMasterIdLst>
  <p:handoutMasterIdLst>
    <p:handoutMasterId r:id="rId15"/>
  </p:handoutMasterIdLst>
  <p:sldIdLst>
    <p:sldId id="256" r:id="rId2"/>
    <p:sldId id="406" r:id="rId3"/>
    <p:sldId id="405" r:id="rId4"/>
    <p:sldId id="266" r:id="rId5"/>
    <p:sldId id="273" r:id="rId6"/>
    <p:sldId id="280" r:id="rId7"/>
    <p:sldId id="403" r:id="rId8"/>
    <p:sldId id="308" r:id="rId9"/>
    <p:sldId id="309" r:id="rId10"/>
    <p:sldId id="385" r:id="rId11"/>
    <p:sldId id="401" r:id="rId12"/>
    <p:sldId id="40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93" autoAdjust="0"/>
  </p:normalViewPr>
  <p:slideViewPr>
    <p:cSldViewPr>
      <p:cViewPr varScale="1">
        <p:scale>
          <a:sx n="91" d="100"/>
          <a:sy n="91" d="100"/>
        </p:scale>
        <p:origin x="108" y="5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482"/>
    </p:cViewPr>
  </p:sorterViewPr>
  <p:notesViewPr>
    <p:cSldViewPr>
      <p:cViewPr varScale="1">
        <p:scale>
          <a:sx n="58" d="100"/>
          <a:sy n="58" d="100"/>
        </p:scale>
        <p:origin x="-119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nnes Sonnberger" userId="011c8b9e-13c2-4bfb-98e5-1089c79bd357" providerId="ADAL" clId="{6FAA90E5-0D12-4F00-BC7F-2AE0B338F1D1}"/>
    <pc:docChg chg="addSld modSld sldOrd">
      <pc:chgData name="Dr. Hannes Sonnberger" userId="011c8b9e-13c2-4bfb-98e5-1089c79bd357" providerId="ADAL" clId="{6FAA90E5-0D12-4F00-BC7F-2AE0B338F1D1}" dt="2026-09-05T07:52:10.248" v="36" actId="20577"/>
      <pc:docMkLst>
        <pc:docMk/>
      </pc:docMkLst>
      <pc:sldChg chg="modSp mod">
        <pc:chgData name="Dr. Hannes Sonnberger" userId="011c8b9e-13c2-4bfb-98e5-1089c79bd357" providerId="ADAL" clId="{6FAA90E5-0D12-4F00-BC7F-2AE0B338F1D1}" dt="2026-09-05T07:50:24.464" v="17" actId="20577"/>
        <pc:sldMkLst>
          <pc:docMk/>
          <pc:sldMk cId="0" sldId="256"/>
        </pc:sldMkLst>
        <pc:spChg chg="mod">
          <ac:chgData name="Dr. Hannes Sonnberger" userId="011c8b9e-13c2-4bfb-98e5-1089c79bd357" providerId="ADAL" clId="{6FAA90E5-0D12-4F00-BC7F-2AE0B338F1D1}" dt="2026-09-05T07:50:24.464" v="17" actId="20577"/>
          <ac:spMkLst>
            <pc:docMk/>
            <pc:sldMk cId="0" sldId="256"/>
            <ac:spMk id="3074" creationId="{54C4D6A1-A54D-42D2-8EF0-B72EC2CDBE73}"/>
          </ac:spMkLst>
        </pc:spChg>
      </pc:sldChg>
      <pc:sldChg chg="modSp mod">
        <pc:chgData name="Dr. Hannes Sonnberger" userId="011c8b9e-13c2-4bfb-98e5-1089c79bd357" providerId="ADAL" clId="{6FAA90E5-0D12-4F00-BC7F-2AE0B338F1D1}" dt="2026-09-05T07:50:55.851" v="22" actId="207"/>
        <pc:sldMkLst>
          <pc:docMk/>
          <pc:sldMk cId="3334891534" sldId="266"/>
        </pc:sldMkLst>
        <pc:spChg chg="mod">
          <ac:chgData name="Dr. Hannes Sonnberger" userId="011c8b9e-13c2-4bfb-98e5-1089c79bd357" providerId="ADAL" clId="{6FAA90E5-0D12-4F00-BC7F-2AE0B338F1D1}" dt="2026-09-05T07:50:55.851" v="22" actId="207"/>
          <ac:spMkLst>
            <pc:docMk/>
            <pc:sldMk cId="3334891534" sldId="266"/>
            <ac:spMk id="50178" creationId="{F148A2EB-038F-330D-8E60-99704681EB46}"/>
          </ac:spMkLst>
        </pc:spChg>
      </pc:sldChg>
      <pc:sldChg chg="modSp mod">
        <pc:chgData name="Dr. Hannes Sonnberger" userId="011c8b9e-13c2-4bfb-98e5-1089c79bd357" providerId="ADAL" clId="{6FAA90E5-0D12-4F00-BC7F-2AE0B338F1D1}" dt="2026-09-05T07:51:06.581" v="23" actId="207"/>
        <pc:sldMkLst>
          <pc:docMk/>
          <pc:sldMk cId="235154946" sldId="273"/>
        </pc:sldMkLst>
        <pc:spChg chg="mod">
          <ac:chgData name="Dr. Hannes Sonnberger" userId="011c8b9e-13c2-4bfb-98e5-1089c79bd357" providerId="ADAL" clId="{6FAA90E5-0D12-4F00-BC7F-2AE0B338F1D1}" dt="2026-09-05T07:51:06.581" v="23" actId="207"/>
          <ac:spMkLst>
            <pc:docMk/>
            <pc:sldMk cId="235154946" sldId="273"/>
            <ac:spMk id="57346" creationId="{3DD63390-E77D-8978-C15B-2CA115A19E95}"/>
          </ac:spMkLst>
        </pc:spChg>
      </pc:sldChg>
      <pc:sldChg chg="modSp mod ord">
        <pc:chgData name="Dr. Hannes Sonnberger" userId="011c8b9e-13c2-4bfb-98e5-1089c79bd357" providerId="ADAL" clId="{6FAA90E5-0D12-4F00-BC7F-2AE0B338F1D1}" dt="2026-09-05T07:51:13.895" v="25" actId="20577"/>
        <pc:sldMkLst>
          <pc:docMk/>
          <pc:sldMk cId="0" sldId="280"/>
        </pc:sldMkLst>
        <pc:spChg chg="mod">
          <ac:chgData name="Dr. Hannes Sonnberger" userId="011c8b9e-13c2-4bfb-98e5-1089c79bd357" providerId="ADAL" clId="{6FAA90E5-0D12-4F00-BC7F-2AE0B338F1D1}" dt="2026-09-05T07:51:13.895" v="25" actId="20577"/>
          <ac:spMkLst>
            <pc:docMk/>
            <pc:sldMk cId="0" sldId="280"/>
            <ac:spMk id="64514" creationId="{F2F81F96-D74D-F967-543F-88D078DB15C0}"/>
          </ac:spMkLst>
        </pc:spChg>
        <pc:spChg chg="mod">
          <ac:chgData name="Dr. Hannes Sonnberger" userId="011c8b9e-13c2-4bfb-98e5-1089c79bd357" providerId="ADAL" clId="{6FAA90E5-0D12-4F00-BC7F-2AE0B338F1D1}" dt="2026-09-03T09:51:01.968" v="14" actId="20577"/>
          <ac:spMkLst>
            <pc:docMk/>
            <pc:sldMk cId="0" sldId="280"/>
            <ac:spMk id="64515" creationId="{16A83E50-1CEE-7A77-738A-4B82FDC08997}"/>
          </ac:spMkLst>
        </pc:spChg>
      </pc:sldChg>
      <pc:sldChg chg="modSp mod">
        <pc:chgData name="Dr. Hannes Sonnberger" userId="011c8b9e-13c2-4bfb-98e5-1089c79bd357" providerId="ADAL" clId="{6FAA90E5-0D12-4F00-BC7F-2AE0B338F1D1}" dt="2026-09-05T07:51:32.711" v="29" actId="20577"/>
        <pc:sldMkLst>
          <pc:docMk/>
          <pc:sldMk cId="0" sldId="308"/>
        </pc:sldMkLst>
        <pc:spChg chg="mod">
          <ac:chgData name="Dr. Hannes Sonnberger" userId="011c8b9e-13c2-4bfb-98e5-1089c79bd357" providerId="ADAL" clId="{6FAA90E5-0D12-4F00-BC7F-2AE0B338F1D1}" dt="2026-09-05T07:51:32.711" v="29" actId="20577"/>
          <ac:spMkLst>
            <pc:docMk/>
            <pc:sldMk cId="0" sldId="308"/>
            <ac:spMk id="123906" creationId="{641B7CFD-5DED-1ED0-8C03-E9635CD778FC}"/>
          </ac:spMkLst>
        </pc:spChg>
      </pc:sldChg>
      <pc:sldChg chg="modSp mod">
        <pc:chgData name="Dr. Hannes Sonnberger" userId="011c8b9e-13c2-4bfb-98e5-1089c79bd357" providerId="ADAL" clId="{6FAA90E5-0D12-4F00-BC7F-2AE0B338F1D1}" dt="2026-09-05T07:51:42.908" v="31" actId="20577"/>
        <pc:sldMkLst>
          <pc:docMk/>
          <pc:sldMk cId="0" sldId="309"/>
        </pc:sldMkLst>
        <pc:spChg chg="mod">
          <ac:chgData name="Dr. Hannes Sonnberger" userId="011c8b9e-13c2-4bfb-98e5-1089c79bd357" providerId="ADAL" clId="{6FAA90E5-0D12-4F00-BC7F-2AE0B338F1D1}" dt="2026-09-05T07:51:42.908" v="31" actId="20577"/>
          <ac:spMkLst>
            <pc:docMk/>
            <pc:sldMk cId="0" sldId="309"/>
            <ac:spMk id="125954" creationId="{9986BE0E-B2F8-93F8-EF3A-EEC67EB9295B}"/>
          </ac:spMkLst>
        </pc:spChg>
      </pc:sldChg>
      <pc:sldChg chg="modSp mod modAnim">
        <pc:chgData name="Dr. Hannes Sonnberger" userId="011c8b9e-13c2-4bfb-98e5-1089c79bd357" providerId="ADAL" clId="{6FAA90E5-0D12-4F00-BC7F-2AE0B338F1D1}" dt="2026-09-05T07:51:52.103" v="33" actId="20577"/>
        <pc:sldMkLst>
          <pc:docMk/>
          <pc:sldMk cId="1152464900" sldId="385"/>
        </pc:sldMkLst>
        <pc:spChg chg="mod">
          <ac:chgData name="Dr. Hannes Sonnberger" userId="011c8b9e-13c2-4bfb-98e5-1089c79bd357" providerId="ADAL" clId="{6FAA90E5-0D12-4F00-BC7F-2AE0B338F1D1}" dt="2026-09-03T08:35:09.355" v="0" actId="20577"/>
          <ac:spMkLst>
            <pc:docMk/>
            <pc:sldMk cId="1152464900" sldId="385"/>
            <ac:spMk id="4099" creationId="{A96CBAB4-BB34-472C-A425-28F4F22D662A}"/>
          </ac:spMkLst>
        </pc:spChg>
        <pc:spChg chg="mod">
          <ac:chgData name="Dr. Hannes Sonnberger" userId="011c8b9e-13c2-4bfb-98e5-1089c79bd357" providerId="ADAL" clId="{6FAA90E5-0D12-4F00-BC7F-2AE0B338F1D1}" dt="2026-09-05T07:51:52.103" v="33" actId="20577"/>
          <ac:spMkLst>
            <pc:docMk/>
            <pc:sldMk cId="1152464900" sldId="385"/>
            <ac:spMk id="7170" creationId="{004A788A-24CD-4E19-843D-C644D4F97526}"/>
          </ac:spMkLst>
        </pc:spChg>
      </pc:sldChg>
      <pc:sldChg chg="modSp mod">
        <pc:chgData name="Dr. Hannes Sonnberger" userId="011c8b9e-13c2-4bfb-98e5-1089c79bd357" providerId="ADAL" clId="{6FAA90E5-0D12-4F00-BC7F-2AE0B338F1D1}" dt="2026-09-05T07:52:00.018" v="34" actId="207"/>
        <pc:sldMkLst>
          <pc:docMk/>
          <pc:sldMk cId="1394024927" sldId="401"/>
        </pc:sldMkLst>
        <pc:spChg chg="mod">
          <ac:chgData name="Dr. Hannes Sonnberger" userId="011c8b9e-13c2-4bfb-98e5-1089c79bd357" providerId="ADAL" clId="{6FAA90E5-0D12-4F00-BC7F-2AE0B338F1D1}" dt="2026-09-05T07:52:00.018" v="34" actId="207"/>
          <ac:spMkLst>
            <pc:docMk/>
            <pc:sldMk cId="1394024927" sldId="401"/>
            <ac:spMk id="7170" creationId="{004A788A-24CD-4E19-843D-C644D4F97526}"/>
          </ac:spMkLst>
        </pc:spChg>
      </pc:sldChg>
      <pc:sldChg chg="modSp mod">
        <pc:chgData name="Dr. Hannes Sonnberger" userId="011c8b9e-13c2-4bfb-98e5-1089c79bd357" providerId="ADAL" clId="{6FAA90E5-0D12-4F00-BC7F-2AE0B338F1D1}" dt="2026-09-05T07:52:10.248" v="36" actId="20577"/>
        <pc:sldMkLst>
          <pc:docMk/>
          <pc:sldMk cId="4265324389" sldId="402"/>
        </pc:sldMkLst>
        <pc:spChg chg="mod">
          <ac:chgData name="Dr. Hannes Sonnberger" userId="011c8b9e-13c2-4bfb-98e5-1089c79bd357" providerId="ADAL" clId="{6FAA90E5-0D12-4F00-BC7F-2AE0B338F1D1}" dt="2026-09-05T07:52:10.248" v="36" actId="20577"/>
          <ac:spMkLst>
            <pc:docMk/>
            <pc:sldMk cId="4265324389" sldId="402"/>
            <ac:spMk id="7170" creationId="{004A788A-24CD-4E19-843D-C644D4F97526}"/>
          </ac:spMkLst>
        </pc:spChg>
      </pc:sldChg>
      <pc:sldChg chg="modSp mod">
        <pc:chgData name="Dr. Hannes Sonnberger" userId="011c8b9e-13c2-4bfb-98e5-1089c79bd357" providerId="ADAL" clId="{6FAA90E5-0D12-4F00-BC7F-2AE0B338F1D1}" dt="2026-09-05T07:51:22.376" v="27" actId="20577"/>
        <pc:sldMkLst>
          <pc:docMk/>
          <pc:sldMk cId="980668981" sldId="403"/>
        </pc:sldMkLst>
        <pc:spChg chg="mod">
          <ac:chgData name="Dr. Hannes Sonnberger" userId="011c8b9e-13c2-4bfb-98e5-1089c79bd357" providerId="ADAL" clId="{6FAA90E5-0D12-4F00-BC7F-2AE0B338F1D1}" dt="2026-09-05T07:51:22.376" v="27" actId="20577"/>
          <ac:spMkLst>
            <pc:docMk/>
            <pc:sldMk cId="980668981" sldId="403"/>
            <ac:spMk id="2" creationId="{61CD0410-C7F8-31DF-FFC1-5C197B8E0D08}"/>
          </ac:spMkLst>
        </pc:spChg>
      </pc:sldChg>
      <pc:sldChg chg="modSp mod">
        <pc:chgData name="Dr. Hannes Sonnberger" userId="011c8b9e-13c2-4bfb-98e5-1089c79bd357" providerId="ADAL" clId="{6FAA90E5-0D12-4F00-BC7F-2AE0B338F1D1}" dt="2026-09-05T07:50:45.335" v="21" actId="20577"/>
        <pc:sldMkLst>
          <pc:docMk/>
          <pc:sldMk cId="2726864023" sldId="405"/>
        </pc:sldMkLst>
        <pc:spChg chg="mod">
          <ac:chgData name="Dr. Hannes Sonnberger" userId="011c8b9e-13c2-4bfb-98e5-1089c79bd357" providerId="ADAL" clId="{6FAA90E5-0D12-4F00-BC7F-2AE0B338F1D1}" dt="2026-09-05T07:50:45.335" v="21" actId="20577"/>
          <ac:spMkLst>
            <pc:docMk/>
            <pc:sldMk cId="2726864023" sldId="405"/>
            <ac:spMk id="2" creationId="{C06DBE50-8D5F-8306-F036-CA7439424285}"/>
          </ac:spMkLst>
        </pc:spChg>
      </pc:sldChg>
      <pc:sldChg chg="modSp mod">
        <pc:chgData name="Dr. Hannes Sonnberger" userId="011c8b9e-13c2-4bfb-98e5-1089c79bd357" providerId="ADAL" clId="{6FAA90E5-0D12-4F00-BC7F-2AE0B338F1D1}" dt="2026-09-05T07:50:35.437" v="19" actId="20577"/>
        <pc:sldMkLst>
          <pc:docMk/>
          <pc:sldMk cId="807362499" sldId="406"/>
        </pc:sldMkLst>
        <pc:spChg chg="mod">
          <ac:chgData name="Dr. Hannes Sonnberger" userId="011c8b9e-13c2-4bfb-98e5-1089c79bd357" providerId="ADAL" clId="{6FAA90E5-0D12-4F00-BC7F-2AE0B338F1D1}" dt="2026-09-05T07:50:35.437" v="19" actId="20577"/>
          <ac:spMkLst>
            <pc:docMk/>
            <pc:sldMk cId="807362499" sldId="406"/>
            <ac:spMk id="2" creationId="{43DC125F-3F13-422C-98BD-67EC1AF9B459}"/>
          </ac:spMkLst>
        </pc:spChg>
        <pc:spChg chg="mod">
          <ac:chgData name="Dr. Hannes Sonnberger" userId="011c8b9e-13c2-4bfb-98e5-1089c79bd357" providerId="ADAL" clId="{6FAA90E5-0D12-4F00-BC7F-2AE0B338F1D1}" dt="2026-09-03T09:49:52.967" v="8" actId="20577"/>
          <ac:spMkLst>
            <pc:docMk/>
            <pc:sldMk cId="807362499" sldId="406"/>
            <ac:spMk id="3" creationId="{7A9FF5DF-58D6-58FD-206D-B174BE81F7F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BE29ACB-156E-4C76-A64C-9D61C99C4C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D35EAB3-2904-4525-BE54-F0763950DE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3550623-6E17-4E47-A75F-1A53D38462A1}" type="datetimeFigureOut">
              <a:rPr lang="de-DE"/>
              <a:pPr>
                <a:defRPr/>
              </a:pPr>
              <a:t>05.09.2026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7B28D9-2EF4-41FD-BEE0-05C9FA9F6A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280D812-0DAF-438B-81D2-D4B4063893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D3F9B3-20E0-45B4-9B52-3C7CE73BC068}" type="slidenum">
              <a:rPr lang="de-AT" altLang="de-DE"/>
              <a:pPr/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2FCA818-FA31-444B-89DB-04388A5817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9D85C32-EC48-4805-ABBB-B549287B74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C065DC6-9B36-4176-B20E-F4F852F4AB1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204FD8B5-1ED1-4A00-AD22-AD9847F862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CE0A1CBD-2FAA-46B1-A31B-B9CEE08753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B3C0AB4F-B98B-42A8-9148-47E229CC84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E537D06-FDA6-41DD-A340-8324C483518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A8A86D6-97DA-E0CB-5E58-3DAE699559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6C2F84-B543-4E7E-8215-DFDF0D7D677B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245DB78D-1038-3B35-135C-D1BD359CF5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2755B35F-A4BD-F89E-E5EF-0A08434425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82242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5880EE-1A89-19AD-69FE-D02D27392D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9A3163-3A33-4BD0-B617-06D5BF5F7981}" type="slidenum">
              <a:rPr lang="de-DE" altLang="de-DE"/>
              <a:pPr/>
              <a:t>5</a:t>
            </a:fld>
            <a:endParaRPr lang="de-DE" altLang="de-DE"/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2272A0BB-2051-A2B2-8771-76F0BB5717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B248B715-943F-843B-0555-2254E33481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1441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01A264A-B692-C1CC-E00F-29489A2963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C8D0D8-416D-4872-AF66-6A12E72D7F40}" type="slidenum">
              <a:rPr lang="de-DE" altLang="de-DE"/>
              <a:pPr/>
              <a:t>6</a:t>
            </a:fld>
            <a:endParaRPr lang="de-DE" altLang="de-DE"/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5AB83C1B-30DD-7F7F-6E4E-CA9A71F375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3C13DA6B-B362-E252-6F54-345DC54214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AFB1B4D-04E8-FA60-36AE-BF49D59CC1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5F8DA0-6CB4-4B2D-89C3-6D5F907E989D}" type="slidenum">
              <a:rPr lang="de-DE" altLang="de-DE"/>
              <a:pPr/>
              <a:t>8</a:t>
            </a:fld>
            <a:endParaRPr lang="de-DE" altLang="de-DE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031BE77A-FC16-989A-C4A7-2B744C38A0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AA2D8B48-CCD1-5949-2484-2249DABD4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43F9979-820B-A9FC-9F58-59EA900131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28AF4F-1F06-48C8-911C-B14F43D1152E}" type="slidenum">
              <a:rPr lang="de-DE" altLang="de-DE"/>
              <a:pPr/>
              <a:t>9</a:t>
            </a:fld>
            <a:endParaRPr lang="de-DE" altLang="de-DE"/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76C900CE-34F0-FE4E-BBDD-CADB927778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8DB3860E-AC9B-B45A-8191-F2DAB433C0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37D06-FDA6-41DD-A340-8324C4835185}" type="slidenum">
              <a:rPr lang="de-DE" altLang="de-DE" smtClean="0"/>
              <a:pPr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2368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537D06-FDA6-41DD-A340-8324C4835185}" type="slidenum">
              <a:rPr lang="de-DE" altLang="de-DE" smtClean="0"/>
              <a:pPr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45607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1813-2F2B-463F-B58E-B117604178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0199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2240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9400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EED8A-236A-4BC1-8C53-9BAEF391130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9844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5EA78-715B-47E8-BB8F-DEECCB3216F4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7581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273F-18F3-4AF1-9F87-75CC9BA459E3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66918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B0F-9B81-42A1-9DD1-AD39D2BFC391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36558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213D-0920-4216-ADAC-36A640CFC22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52649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DF520-725D-4B79-9DDF-118A68EE68FD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01411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DDC-068A-4D68-A8EB-C8DD6A12DCCC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75525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B2AB5868-452F-461E-8C54-D18E771A6A5A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55958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721360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4C4D6A1-A54D-42D2-8EF0-B72EC2CDBE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6000" b="1" dirty="0">
                <a:solidFill>
                  <a:schemeClr val="accent6"/>
                </a:solidFill>
              </a:rPr>
              <a:t>LEADERSHIP</a:t>
            </a:r>
            <a:endParaRPr lang="de-DE" altLang="de-DE" sz="4050" b="1" dirty="0">
              <a:solidFill>
                <a:schemeClr val="accent6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3EEC059-DEA8-4979-8DED-1F14CD308F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de-DE" altLang="de-DE" sz="4000" b="1" dirty="0"/>
              <a:t>Tipps für Wertschöpfung durch Wertschätzung.</a:t>
            </a:r>
          </a:p>
        </p:txBody>
      </p:sp>
      <p:sp>
        <p:nvSpPr>
          <p:cNvPr id="3076" name="Fußzeilenplatzhalter 4">
            <a:extLst>
              <a:ext uri="{FF2B5EF4-FFF2-40B4-BE49-F238E27FC236}">
                <a16:creationId xmlns:a16="http://schemas.microsoft.com/office/drawing/2014/main" id="{2407520D-8E6E-4724-830F-1167BB66D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417910" indent="-160735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64293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900113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15728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141446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167163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92881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21859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DC125F-3F13-422C-98BD-67EC1AF9B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6000" b="1" dirty="0">
                <a:solidFill>
                  <a:schemeClr val="accent6"/>
                </a:solidFill>
              </a:rPr>
              <a:t>Leadership</a:t>
            </a:r>
            <a:endParaRPr lang="de-AT" sz="3375" b="1" dirty="0">
              <a:solidFill>
                <a:schemeClr val="accent6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9FF5DF-58D6-58FD-206D-B174BE81F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AT" sz="3600" b="1" dirty="0"/>
              <a:t>„…</a:t>
            </a:r>
            <a:r>
              <a:rPr lang="de-AT" sz="3600" b="1" dirty="0" err="1"/>
              <a:t>means</a:t>
            </a:r>
            <a:r>
              <a:rPr lang="de-AT" sz="3600" b="1" dirty="0"/>
              <a:t> </a:t>
            </a:r>
            <a:r>
              <a:rPr lang="de-AT" sz="3600" b="1" dirty="0" err="1"/>
              <a:t>taking</a:t>
            </a:r>
            <a:r>
              <a:rPr lang="de-AT" sz="3600" b="1" dirty="0"/>
              <a:t> </a:t>
            </a:r>
            <a:r>
              <a:rPr lang="de-AT" sz="3600" b="1" dirty="0" err="1"/>
              <a:t>people</a:t>
            </a:r>
            <a:r>
              <a:rPr lang="de-AT" sz="3600" b="1" dirty="0"/>
              <a:t> to a </a:t>
            </a:r>
            <a:r>
              <a:rPr lang="de-AT" sz="3600" b="1" dirty="0" err="1"/>
              <a:t>place</a:t>
            </a:r>
            <a:r>
              <a:rPr lang="de-AT" sz="3600" b="1" dirty="0"/>
              <a:t> </a:t>
            </a:r>
            <a:r>
              <a:rPr lang="de-AT" sz="3600" b="1" dirty="0" err="1"/>
              <a:t>they</a:t>
            </a:r>
            <a:r>
              <a:rPr lang="de-AT" sz="3600" b="1" dirty="0"/>
              <a:t> </a:t>
            </a:r>
            <a:r>
              <a:rPr lang="de-AT" sz="3600" b="1" dirty="0" err="1"/>
              <a:t>have</a:t>
            </a:r>
            <a:r>
              <a:rPr lang="de-AT" sz="3600" b="1" dirty="0"/>
              <a:t> </a:t>
            </a:r>
            <a:r>
              <a:rPr lang="de-AT" sz="3600" b="1" dirty="0" err="1"/>
              <a:t>never</a:t>
            </a:r>
            <a:r>
              <a:rPr lang="de-AT" sz="3600" b="1" dirty="0"/>
              <a:t> </a:t>
            </a:r>
            <a:r>
              <a:rPr lang="de-AT" sz="3600" b="1" dirty="0" err="1"/>
              <a:t>been</a:t>
            </a:r>
            <a:r>
              <a:rPr lang="de-AT" sz="3600" b="1" dirty="0"/>
              <a:t> </a:t>
            </a:r>
            <a:r>
              <a:rPr lang="de-AT" sz="3600" b="1" dirty="0" err="1"/>
              <a:t>before</a:t>
            </a:r>
            <a:r>
              <a:rPr lang="de-AT" sz="3600" b="1" dirty="0"/>
              <a:t>.“(Warren Bennis)</a:t>
            </a:r>
          </a:p>
          <a:p>
            <a:pPr marL="0" indent="0">
              <a:buNone/>
            </a:pPr>
            <a:r>
              <a:rPr lang="de-AT" sz="3600" b="1" dirty="0"/>
              <a:t>… die Fähigkeit, andere zu motivieren, um gemeinsame Ziele zu erreichen. </a:t>
            </a:r>
          </a:p>
          <a:p>
            <a:pPr marL="0" indent="0">
              <a:buNone/>
            </a:pPr>
            <a:r>
              <a:rPr lang="de-AT" sz="3600" b="1" dirty="0"/>
              <a:t>… ermächtigt Menschen, ihr volles Potenzial auszuschöpfen und unterstützt sie auf dem Weg zum Erfolg.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15A014-60AB-2D80-3750-072404FE6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B3EFD3-2BF1-5EE7-0FDD-B6B3C5E1E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07362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6DBE50-8D5F-8306-F036-CA7439424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6000" b="1" dirty="0">
                <a:solidFill>
                  <a:schemeClr val="accent6"/>
                </a:solidFill>
              </a:rPr>
              <a:t>Führung</a:t>
            </a:r>
            <a:endParaRPr lang="de-AT" sz="3375" b="1" dirty="0">
              <a:solidFill>
                <a:schemeClr val="accent6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149E1A-7D0B-8280-35B9-4940EB487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AT" sz="3600" b="1" dirty="0"/>
              <a:t>Führen ist mehr, als die Herstellung von Erfolg.</a:t>
            </a:r>
          </a:p>
          <a:p>
            <a:pPr marL="0" indent="0">
              <a:buNone/>
            </a:pPr>
            <a:r>
              <a:rPr lang="de-AT" sz="3600" b="1" dirty="0"/>
              <a:t>Führen ist die Vermittlung von Sinn.</a:t>
            </a:r>
          </a:p>
          <a:p>
            <a:pPr marL="0" indent="0">
              <a:buNone/>
            </a:pPr>
            <a:r>
              <a:rPr lang="de-AT" sz="3600" b="1" dirty="0"/>
              <a:t>Weil ohne Sinn ist alles sinnlos.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8A3B23-D533-BCA1-B71F-37C9A6017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4610B9-844B-7B2D-FE3D-62A220930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26864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F148A2EB-038F-330D-8E60-99704681EB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de-DE" altLang="de-DE" sz="2025" b="1" dirty="0"/>
            </a:br>
            <a:r>
              <a:rPr lang="de-DE" altLang="de-DE" sz="4800" b="1" dirty="0">
                <a:solidFill>
                  <a:schemeClr val="accent6"/>
                </a:solidFill>
              </a:rPr>
              <a:t>Ziele: erreichbare Visionen</a:t>
            </a:r>
            <a:br>
              <a:rPr lang="de-DE" altLang="de-DE" sz="2025" b="1" dirty="0"/>
            </a:br>
            <a:endParaRPr lang="de-DE" altLang="de-DE" sz="2025" b="1" dirty="0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E217E97-5763-5FC5-A904-57119B2F9D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Tx/>
              <a:buChar char="-"/>
            </a:pPr>
            <a:r>
              <a:rPr lang="de-AT" altLang="de-DE" sz="6000" b="1" dirty="0"/>
              <a:t>wünschenswert</a:t>
            </a:r>
          </a:p>
          <a:p>
            <a:pPr>
              <a:buFontTx/>
              <a:buChar char="-"/>
            </a:pPr>
            <a:r>
              <a:rPr lang="de-AT" altLang="de-DE" sz="6000" b="1" dirty="0"/>
              <a:t>lohnend</a:t>
            </a:r>
          </a:p>
          <a:p>
            <a:pPr>
              <a:buFontTx/>
              <a:buChar char="-"/>
            </a:pPr>
            <a:r>
              <a:rPr lang="de-AT" altLang="de-DE" sz="6000" b="1" dirty="0"/>
              <a:t>notwendig</a:t>
            </a:r>
          </a:p>
          <a:p>
            <a:pPr marL="0" indent="0">
              <a:buNone/>
            </a:pPr>
            <a:r>
              <a:rPr lang="de-AT" altLang="de-DE" sz="6000" b="1" dirty="0"/>
              <a:t>Bei mindestens einem Parameter gehört ein Haken dran.</a:t>
            </a:r>
          </a:p>
          <a:p>
            <a:pPr>
              <a:buFontTx/>
              <a:buChar char="-"/>
            </a:pPr>
            <a:endParaRPr lang="de-DE" altLang="de-DE" sz="844" b="1" dirty="0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830BE654-5759-8671-CE5E-C2DC39D7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D2A7A647-2CCF-5246-1050-9395FB4DC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0A91-B02B-4686-8128-DC901EF1368E}" type="slidenum">
              <a:rPr lang="de-DE" altLang="de-DE"/>
              <a:pPr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3489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3DD63390-E77D-8978-C15B-2CA115A19E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sz="6000" b="1" dirty="0">
                <a:solidFill>
                  <a:schemeClr val="accent6"/>
                </a:solidFill>
              </a:rPr>
              <a:t>Ergebnisse: Ziel-</a:t>
            </a:r>
            <a:r>
              <a:rPr lang="de-DE" altLang="de-DE" sz="6000" b="1" dirty="0" err="1">
                <a:solidFill>
                  <a:schemeClr val="accent6"/>
                </a:solidFill>
              </a:rPr>
              <a:t>KPI´s</a:t>
            </a:r>
            <a:endParaRPr lang="de-DE" altLang="de-DE" sz="6000" b="1" dirty="0">
              <a:solidFill>
                <a:schemeClr val="accent6"/>
              </a:solidFill>
            </a:endParaRP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207C07ED-60DC-2C58-777A-9DBC89F537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4800" b="1" u="sng" dirty="0"/>
              <a:t>Ergebnisse sind keine Ziele</a:t>
            </a:r>
            <a:r>
              <a:rPr lang="de-AT" sz="4800" b="1" dirty="0"/>
              <a:t>, </a:t>
            </a:r>
          </a:p>
          <a:p>
            <a:pPr marL="0" indent="0">
              <a:buNone/>
            </a:pPr>
            <a:r>
              <a:rPr lang="de-AT" sz="4800" b="1" dirty="0"/>
              <a:t>sondern deren </a:t>
            </a:r>
            <a:r>
              <a:rPr lang="de-AT" sz="4800" b="1" dirty="0" err="1"/>
              <a:t>KPI´s</a:t>
            </a:r>
            <a:r>
              <a:rPr lang="de-AT" sz="4800" b="1" dirty="0"/>
              <a:t>.</a:t>
            </a:r>
          </a:p>
          <a:p>
            <a:pPr marL="0" indent="0">
              <a:buNone/>
            </a:pPr>
            <a:r>
              <a:rPr lang="de-AT" altLang="de-DE" sz="4800" b="1" dirty="0"/>
              <a:t>Sie produzieren Stolz im Nachhinein. </a:t>
            </a:r>
          </a:p>
          <a:p>
            <a:pPr marL="0" indent="0">
              <a:buNone/>
            </a:pPr>
            <a:r>
              <a:rPr lang="de-AT" altLang="de-DE" sz="4800" b="1" dirty="0"/>
              <a:t>Aber keine Motivation im Vorhinein.</a:t>
            </a:r>
            <a:endParaRPr lang="de-DE" altLang="de-DE" sz="4800" dirty="0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45EBCB46-1860-DA85-15F5-521887641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614D437B-12E8-0FD0-0B39-6337D6D72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F1D3-5C24-41EC-80CA-7DBC926764D7}" type="slidenum">
              <a:rPr lang="de-DE" altLang="de-DE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15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2F81F96-D74D-F967-543F-88D078DB15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altLang="de-DE" sz="7200" b="1" dirty="0">
                <a:solidFill>
                  <a:schemeClr val="accent6"/>
                </a:solidFill>
              </a:rPr>
              <a:t>Milestones</a:t>
            </a:r>
            <a:endParaRPr lang="de-DE" altLang="de-DE" sz="7200" b="1" dirty="0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16A83E50-1CEE-7A77-738A-4B82FDC089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AT" sz="6000" b="1" dirty="0">
                <a:ea typeface="Calibri" panose="020F0502020204030204" pitchFamily="34" charset="0"/>
                <a:cs typeface="Times New Roman" panose="02020603050405020304" pitchFamily="18" charset="0"/>
              </a:rPr>
              <a:t>Regelmäßig Checken:</a:t>
            </a:r>
          </a:p>
          <a:p>
            <a:pPr>
              <a:buFontTx/>
              <a:buChar char="-"/>
            </a:pPr>
            <a:r>
              <a:rPr lang="de-AT" sz="6000" b="1" dirty="0">
                <a:ea typeface="Calibri" panose="020F0502020204030204" pitchFamily="34" charset="0"/>
                <a:cs typeface="Times New Roman" panose="02020603050405020304" pitchFamily="18" charset="0"/>
              </a:rPr>
              <a:t>stimmt die Richtung</a:t>
            </a:r>
          </a:p>
          <a:p>
            <a:pPr>
              <a:buFontTx/>
              <a:buChar char="-"/>
            </a:pPr>
            <a:r>
              <a:rPr lang="de-AT" sz="6000" b="1" dirty="0">
                <a:ea typeface="Calibri" panose="020F0502020204030204" pitchFamily="34" charset="0"/>
                <a:cs typeface="Times New Roman" panose="02020603050405020304" pitchFamily="18" charset="0"/>
              </a:rPr>
              <a:t>stimmt die Geschwindigkeit</a:t>
            </a:r>
          </a:p>
          <a:p>
            <a:pPr>
              <a:buFontTx/>
              <a:buChar char="-"/>
            </a:pPr>
            <a:r>
              <a:rPr lang="de-AT" sz="6000" b="1" dirty="0"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de-AT" sz="6000" b="1">
                <a:ea typeface="Calibri" panose="020F0502020204030204" pitchFamily="34" charset="0"/>
                <a:cs typeface="Times New Roman" panose="02020603050405020304" pitchFamily="18" charset="0"/>
              </a:rPr>
              <a:t>timmt </a:t>
            </a:r>
            <a:r>
              <a:rPr lang="de-AT" sz="6000" b="1" dirty="0">
                <a:ea typeface="Calibri" panose="020F0502020204030204" pitchFamily="34" charset="0"/>
                <a:cs typeface="Times New Roman" panose="02020603050405020304" pitchFamily="18" charset="0"/>
              </a:rPr>
              <a:t>die Qualität</a:t>
            </a:r>
          </a:p>
          <a:p>
            <a:pPr>
              <a:buFontTx/>
              <a:buChar char="-"/>
            </a:pPr>
            <a:endParaRPr lang="de-AT" sz="2475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2475" b="1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AT" sz="2475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96FCF2E5-B8AF-0B3E-85B7-C556503EB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1F938F36-A233-D231-C8CA-2D2A98ECD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F1DA-B3B1-435D-B709-9350921E03C6}" type="slidenum">
              <a:rPr lang="de-DE" altLang="de-DE"/>
              <a:pPr/>
              <a:t>6</a:t>
            </a:fld>
            <a:endParaRPr lang="de-DE" alt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CD0410-C7F8-31DF-FFC1-5C197B8E0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7200" b="1" dirty="0">
                <a:solidFill>
                  <a:schemeClr val="accent6"/>
                </a:solidFill>
              </a:rPr>
              <a:t>Motivation</a:t>
            </a:r>
            <a:endParaRPr lang="de-AT" sz="72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5CC48C-A2A6-804D-6E77-2A170F2BB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sz="5400" b="1" dirty="0">
                <a:ea typeface="Times New Roman" panose="02020603050405020304" pitchFamily="18" charset="0"/>
              </a:rPr>
              <a:t>Was ist mein Beitrag zur Gesamt-Zielerreichung?</a:t>
            </a:r>
          </a:p>
          <a:p>
            <a:r>
              <a:rPr lang="de-DE" sz="5400" b="1" dirty="0">
                <a:ea typeface="Times New Roman" panose="02020603050405020304" pitchFamily="18" charset="0"/>
              </a:rPr>
              <a:t>Was habe ich davon, wenn ich diesen Beitrag leiste?</a:t>
            </a:r>
          </a:p>
          <a:p>
            <a:pPr marL="0" indent="0">
              <a:buNone/>
            </a:pPr>
            <a:r>
              <a:rPr lang="de-DE" sz="5400" b="1" dirty="0">
                <a:ea typeface="Times New Roman" panose="02020603050405020304" pitchFamily="18" charset="0"/>
              </a:rPr>
              <a:t>Aus dem Kreislauf zwischen Zielvermittlung und Zielbeitrag entsteht echte Motivation.</a:t>
            </a:r>
            <a:endParaRPr lang="de-AT" sz="5400" b="1" dirty="0">
              <a:ea typeface="Times New Roman" panose="02020603050405020304" pitchFamily="18" charset="0"/>
            </a:endParaRPr>
          </a:p>
          <a:p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7707FE-131A-26C9-A280-D55CE7788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DE6BEF-7B8C-FFD3-5D89-D23202EF7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0668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641B7CFD-5DED-1ED0-8C03-E9635CD778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sz="7200" b="1" dirty="0">
                <a:solidFill>
                  <a:schemeClr val="accent6"/>
                </a:solidFill>
              </a:rPr>
              <a:t>Team-arbeit</a:t>
            </a:r>
            <a:endParaRPr lang="de-DE" altLang="de-DE" sz="7200" dirty="0">
              <a:solidFill>
                <a:schemeClr val="accent6"/>
              </a:solidFill>
            </a:endParaRP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E27C1ED3-3BAA-F97E-4A77-BD50A3CEDF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sz="5400" b="1" dirty="0">
                <a:highlight>
                  <a:srgbClr val="0000F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Lokomotion:</a:t>
            </a:r>
            <a:r>
              <a:rPr lang="de-DE" sz="5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5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Mitreissen</a:t>
            </a:r>
            <a:r>
              <a:rPr lang="de-DE" sz="5400" b="1" dirty="0">
                <a:ea typeface="Calibri" panose="020F0502020204030204" pitchFamily="34" charset="0"/>
                <a:cs typeface="Times New Roman" panose="02020603050405020304" pitchFamily="18" charset="0"/>
              </a:rPr>
              <a:t> können.</a:t>
            </a:r>
          </a:p>
          <a:p>
            <a:pPr marL="0" indent="0">
              <a:buNone/>
            </a:pPr>
            <a:r>
              <a:rPr lang="de-DE" sz="5400" b="1" dirty="0">
                <a:highlight>
                  <a:srgbClr val="0000FF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Kohäsion:</a:t>
            </a:r>
            <a:r>
              <a:rPr lang="de-DE" sz="5400" b="1" dirty="0">
                <a:ea typeface="Calibri" panose="020F0502020204030204" pitchFamily="34" charset="0"/>
                <a:cs typeface="Times New Roman" panose="02020603050405020304" pitchFamily="18" charset="0"/>
              </a:rPr>
              <a:t> Zusammenhalt fördern.</a:t>
            </a:r>
          </a:p>
          <a:p>
            <a:pPr marL="0" indent="0">
              <a:buNone/>
            </a:pPr>
            <a:r>
              <a:rPr lang="de-DE" sz="5400" b="1" dirty="0">
                <a:ea typeface="Calibri" panose="020F0502020204030204" pitchFamily="34" charset="0"/>
                <a:cs typeface="Times New Roman" panose="02020603050405020304" pitchFamily="18" charset="0"/>
              </a:rPr>
              <a:t>Alle </a:t>
            </a:r>
            <a:r>
              <a:rPr lang="de-DE" sz="5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gleichWERTIG</a:t>
            </a:r>
            <a:r>
              <a:rPr lang="de-DE" sz="5400" b="1" dirty="0">
                <a:ea typeface="Calibri" panose="020F0502020204030204" pitchFamily="34" charset="0"/>
                <a:cs typeface="Times New Roman" panose="02020603050405020304" pitchFamily="18" charset="0"/>
              </a:rPr>
              <a:t> behandeln – </a:t>
            </a:r>
          </a:p>
          <a:p>
            <a:pPr marL="0" indent="0">
              <a:buNone/>
            </a:pPr>
            <a:r>
              <a:rPr lang="de-DE" sz="5400" b="1" dirty="0">
                <a:ea typeface="Calibri" panose="020F0502020204030204" pitchFamily="34" charset="0"/>
                <a:cs typeface="Times New Roman" panose="02020603050405020304" pitchFamily="18" charset="0"/>
              </a:rPr>
              <a:t>nicht </a:t>
            </a:r>
            <a:r>
              <a:rPr lang="de-DE" sz="5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gleichARTIG</a:t>
            </a:r>
            <a:r>
              <a:rPr lang="de-DE" sz="5400" b="1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AT" sz="5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C2D9732A-97FF-AA66-0FA2-D994063E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2B9B190E-044B-F411-3116-A2CE9F567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D8264-D00F-4AF8-904B-C44175513B76}" type="slidenum">
              <a:rPr lang="de-DE" altLang="de-DE"/>
              <a:pPr/>
              <a:t>8</a:t>
            </a:fld>
            <a:endParaRPr lang="de-DE" alt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9986BE0E-B2F8-93F8-EF3A-EEC67EB929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sz="6600" b="1" dirty="0">
                <a:solidFill>
                  <a:schemeClr val="accent6"/>
                </a:solidFill>
              </a:rPr>
              <a:t>Die VIER Fragen</a:t>
            </a:r>
            <a:endParaRPr lang="de-DE" altLang="de-DE" sz="6600" dirty="0">
              <a:solidFill>
                <a:schemeClr val="accent6"/>
              </a:solidFill>
            </a:endParaRP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0F263B3F-5DE5-8882-78BE-D96D142600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de-DE" altLang="de-DE" sz="4800" b="1" dirty="0"/>
              <a:t>Welche Fähigkeiten brauchen wir</a:t>
            </a:r>
          </a:p>
          <a:p>
            <a:pPr>
              <a:buFontTx/>
              <a:buChar char="-"/>
            </a:pPr>
            <a:r>
              <a:rPr lang="de-DE" altLang="de-DE" sz="4800" b="1" dirty="0"/>
              <a:t>Welches </a:t>
            </a:r>
            <a:r>
              <a:rPr lang="de-DE" altLang="de-DE" sz="4800" b="1" dirty="0" err="1"/>
              <a:t>Know</a:t>
            </a:r>
            <a:r>
              <a:rPr lang="de-DE" altLang="de-DE" sz="4800" b="1" dirty="0"/>
              <a:t> </a:t>
            </a:r>
            <a:r>
              <a:rPr lang="de-DE" altLang="de-DE" sz="4800" b="1" dirty="0" err="1"/>
              <a:t>How</a:t>
            </a:r>
            <a:r>
              <a:rPr lang="de-DE" altLang="de-DE" sz="4800" b="1" dirty="0"/>
              <a:t>/Info-Management</a:t>
            </a:r>
          </a:p>
          <a:p>
            <a:pPr>
              <a:buFontTx/>
              <a:buChar char="-"/>
            </a:pPr>
            <a:r>
              <a:rPr lang="de-DE" altLang="de-DE" sz="4800" b="1" dirty="0"/>
              <a:t>Was ist </a:t>
            </a:r>
            <a:r>
              <a:rPr lang="de-DE" altLang="de-DE" sz="4800" b="1"/>
              <a:t>unser „ </a:t>
            </a:r>
            <a:r>
              <a:rPr lang="de-DE" altLang="de-DE" sz="4800" b="1" dirty="0"/>
              <a:t>Warum/Wofür“</a:t>
            </a:r>
          </a:p>
          <a:p>
            <a:pPr>
              <a:buFontTx/>
              <a:buChar char="-"/>
            </a:pPr>
            <a:r>
              <a:rPr lang="de-DE" altLang="de-DE" sz="4800" b="1" dirty="0"/>
              <a:t>Welche Lizenzen und Grenzen sind notwendig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FB01FD0D-EEC9-EEA8-F053-45F8C146A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F8B3D00F-AB3C-EE35-A750-99B0C49D6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B5E7-7BE4-40BD-B6A9-E14B7DC84FA9}" type="slidenum">
              <a:rPr lang="de-DE" altLang="de-DE"/>
              <a:pPr/>
              <a:t>9</a:t>
            </a:fld>
            <a:endParaRPr lang="de-DE" altLang="de-D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004A788A-24CD-4E19-843D-C644D4F9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6600" b="1" dirty="0">
                <a:solidFill>
                  <a:schemeClr val="accent6"/>
                </a:solidFill>
              </a:rPr>
              <a:t>EFFEKTIVE FÜRSORGE</a:t>
            </a:r>
            <a:endParaRPr lang="de-AT" altLang="de-DE" sz="6600" dirty="0">
              <a:solidFill>
                <a:schemeClr val="accent6"/>
              </a:solidFill>
            </a:endParaRP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A96CBAB4-BB34-472C-A425-28F4F22D6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sz="5400" b="1" dirty="0"/>
              <a:t>Nur wer selbst handlungsfähig ist, kann/soll anderen helfen.</a:t>
            </a:r>
          </a:p>
          <a:p>
            <a:pPr marL="0" indent="0">
              <a:buNone/>
            </a:pPr>
            <a:r>
              <a:rPr lang="de-DE" sz="5400" b="1" dirty="0"/>
              <a:t>Wie im Flugzeug, wenn die Sauerstoffmasken kommen. Erst selbst aufsetzen, dann den anderen.</a:t>
            </a:r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BB313B0E-32A9-47EB-A46D-B50936E21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417910" indent="-160735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64293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900113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15728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141446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167163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92881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21859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6BB98DA8-B3C2-4D4B-9C69-B3F4D55E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417910" indent="-160735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64293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900113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15728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141446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167163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92881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21859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5246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004A788A-24CD-4E19-843D-C644D4F9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7200" b="1" dirty="0">
                <a:solidFill>
                  <a:schemeClr val="accent6"/>
                </a:solidFill>
              </a:rPr>
              <a:t>Delegieren ist…</a:t>
            </a:r>
            <a:endParaRPr lang="de-AT" altLang="de-DE" sz="7200" dirty="0">
              <a:solidFill>
                <a:schemeClr val="accent6"/>
              </a:solidFill>
            </a:endParaRP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A96CBAB4-BB34-472C-A425-28F4F22D6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sz="6000" b="1" dirty="0"/>
              <a:t>… Personal-Entwicklung durch die Weitergabe von Aufgaben, die man selbst gerne erledigt hätte.</a:t>
            </a:r>
          </a:p>
          <a:p>
            <a:pPr marL="0" indent="0">
              <a:buNone/>
            </a:pPr>
            <a:r>
              <a:rPr lang="de-DE" sz="6000" b="1" dirty="0"/>
              <a:t>Mit der Lizenz zum Handeln.</a:t>
            </a:r>
            <a:endParaRPr lang="de-AT" sz="6000" b="1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BB313B0E-32A9-47EB-A46D-B50936E21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417910" indent="-160735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64293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900113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15728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141446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167163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92881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21859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6BB98DA8-B3C2-4D4B-9C69-B3F4D55E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417910" indent="-160735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64293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900113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15728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141446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167163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92881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21859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402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004A788A-24CD-4E19-843D-C644D4F9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7200" b="1" dirty="0">
                <a:solidFill>
                  <a:schemeClr val="accent6"/>
                </a:solidFill>
              </a:rPr>
              <a:t>Souveränität</a:t>
            </a:r>
            <a:endParaRPr lang="de-AT" altLang="de-DE" sz="7200" dirty="0">
              <a:solidFill>
                <a:schemeClr val="accent6"/>
              </a:solidFill>
            </a:endParaRP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A96CBAB4-BB34-472C-A425-28F4F22D6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e-AT" sz="7800" b="1" dirty="0"/>
              <a:t>Wer Fehler zugeben kann, </a:t>
            </a:r>
          </a:p>
          <a:p>
            <a:pPr marL="0" indent="0">
              <a:buNone/>
            </a:pPr>
            <a:r>
              <a:rPr lang="de-AT" sz="7800" b="1" dirty="0"/>
              <a:t>ist ein Riese.</a:t>
            </a:r>
          </a:p>
          <a:p>
            <a:pPr marL="0" indent="0">
              <a:buNone/>
            </a:pPr>
            <a:r>
              <a:rPr lang="de-AT" sz="7800" b="1" dirty="0"/>
              <a:t>Wer ohne Selbstkritik lebt, bleibt ein Zwerg.</a:t>
            </a:r>
          </a:p>
          <a:p>
            <a:pPr marL="0" indent="0">
              <a:buNone/>
            </a:pPr>
            <a:endParaRPr lang="de-AT" sz="2025" b="1" dirty="0"/>
          </a:p>
          <a:p>
            <a:pPr marL="0" indent="0">
              <a:buNone/>
            </a:pPr>
            <a:endParaRPr lang="de-AT" sz="2025" b="1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BB313B0E-32A9-47EB-A46D-B50936E21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417910" indent="-160735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64293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900113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15728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141446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167163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92881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21859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6BB98DA8-B3C2-4D4B-9C69-B3F4D55E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417910" indent="-160735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64293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900113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15728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141446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167163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92881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21859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6532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bändert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bänder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bänder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Gebändert</Template>
  <TotalTime>0</TotalTime>
  <Words>318</Words>
  <Application>Microsoft Office PowerPoint</Application>
  <PresentationFormat>Breitbild</PresentationFormat>
  <Paragraphs>81</Paragraphs>
  <Slides>12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Calibri</vt:lpstr>
      <vt:lpstr>Corbel</vt:lpstr>
      <vt:lpstr>Times New Roman</vt:lpstr>
      <vt:lpstr>Wingdings</vt:lpstr>
      <vt:lpstr>Gebändert</vt:lpstr>
      <vt:lpstr>LEADERSHIP</vt:lpstr>
      <vt:lpstr>Leadership</vt:lpstr>
      <vt:lpstr>Führung</vt:lpstr>
      <vt:lpstr> Ziele: erreichbare Visionen </vt:lpstr>
      <vt:lpstr>Ergebnisse: Ziel-KPI´s</vt:lpstr>
      <vt:lpstr>Milestones</vt:lpstr>
      <vt:lpstr>Motivation</vt:lpstr>
      <vt:lpstr>Team-arbeit</vt:lpstr>
      <vt:lpstr>Die VIER Fragen</vt:lpstr>
      <vt:lpstr>EFFEKTIVE FÜRSORGE</vt:lpstr>
      <vt:lpstr>Delegieren ist…</vt:lpstr>
      <vt:lpstr>Souveränität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CPM goes public.</dc:title>
  <dc:creator>Hannes Sonnberger</dc:creator>
  <cp:lastModifiedBy>Dr. Hannes Sonnberger</cp:lastModifiedBy>
  <cp:revision>114</cp:revision>
  <dcterms:created xsi:type="dcterms:W3CDTF">2004-10-11T14:44:27Z</dcterms:created>
  <dcterms:modified xsi:type="dcterms:W3CDTF">2026-09-05T07:52:19Z</dcterms:modified>
</cp:coreProperties>
</file>