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3" r:id="rId1"/>
  </p:sldMasterIdLst>
  <p:notesMasterIdLst>
    <p:notesMasterId r:id="rId12"/>
  </p:notesMasterIdLst>
  <p:handoutMasterIdLst>
    <p:handoutMasterId r:id="rId13"/>
  </p:handoutMasterIdLst>
  <p:sldIdLst>
    <p:sldId id="256" r:id="rId2"/>
    <p:sldId id="455" r:id="rId3"/>
    <p:sldId id="462" r:id="rId4"/>
    <p:sldId id="456" r:id="rId5"/>
    <p:sldId id="457" r:id="rId6"/>
    <p:sldId id="458" r:id="rId7"/>
    <p:sldId id="459" r:id="rId8"/>
    <p:sldId id="460" r:id="rId9"/>
    <p:sldId id="461" r:id="rId10"/>
    <p:sldId id="463" r:id="rId11"/>
  </p:sldIdLst>
  <p:sldSz cx="9144000" cy="5143500" type="screen16x9"/>
  <p:notesSz cx="6858000" cy="99456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3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D4D3A42-D1C2-4CB0-AA0B-7A43651149C7}" v="794" dt="2026-09-05T08:00:55.3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93" autoAdjust="0"/>
  </p:normalViewPr>
  <p:slideViewPr>
    <p:cSldViewPr>
      <p:cViewPr varScale="1">
        <p:scale>
          <a:sx n="121" d="100"/>
          <a:sy n="121" d="100"/>
        </p:scale>
        <p:origin x="108" y="57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-1194" y="-96"/>
      </p:cViewPr>
      <p:guideLst>
        <p:guide orient="horz" pos="3133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r. Hannes Sonnberger" userId="011c8b9e-13c2-4bfb-98e5-1089c79bd357" providerId="ADAL" clId="{6FAA90E5-0D12-4F00-BC7F-2AE0B338F1D1}"/>
    <pc:docChg chg="undo custSel addSld delSld modSld modMainMaster">
      <pc:chgData name="Dr. Hannes Sonnberger" userId="011c8b9e-13c2-4bfb-98e5-1089c79bd357" providerId="ADAL" clId="{6FAA90E5-0D12-4F00-BC7F-2AE0B338F1D1}" dt="2026-09-05T08:00:55.366" v="824" actId="20577"/>
      <pc:docMkLst>
        <pc:docMk/>
      </pc:docMkLst>
      <pc:sldChg chg="add del">
        <pc:chgData name="Dr. Hannes Sonnberger" userId="011c8b9e-13c2-4bfb-98e5-1089c79bd357" providerId="ADAL" clId="{6FAA90E5-0D12-4F00-BC7F-2AE0B338F1D1}" dt="2026-09-04T10:01:39.723" v="784" actId="47"/>
        <pc:sldMkLst>
          <pc:docMk/>
          <pc:sldMk cId="0" sldId="256"/>
        </pc:sldMkLst>
      </pc:sldChg>
      <pc:sldChg chg="add del">
        <pc:chgData name="Dr. Hannes Sonnberger" userId="011c8b9e-13c2-4bfb-98e5-1089c79bd357" providerId="ADAL" clId="{6FAA90E5-0D12-4F00-BC7F-2AE0B338F1D1}" dt="2026-09-04T10:01:39.952" v="785"/>
        <pc:sldMkLst>
          <pc:docMk/>
          <pc:sldMk cId="3573948525" sldId="407"/>
        </pc:sldMkLst>
      </pc:sldChg>
      <pc:sldChg chg="add del">
        <pc:chgData name="Dr. Hannes Sonnberger" userId="011c8b9e-13c2-4bfb-98e5-1089c79bd357" providerId="ADAL" clId="{6FAA90E5-0D12-4F00-BC7F-2AE0B338F1D1}" dt="2026-09-04T10:01:39.952" v="785"/>
        <pc:sldMkLst>
          <pc:docMk/>
          <pc:sldMk cId="3247739773" sldId="408"/>
        </pc:sldMkLst>
      </pc:sldChg>
      <pc:sldChg chg="add del">
        <pc:chgData name="Dr. Hannes Sonnberger" userId="011c8b9e-13c2-4bfb-98e5-1089c79bd357" providerId="ADAL" clId="{6FAA90E5-0D12-4F00-BC7F-2AE0B338F1D1}" dt="2026-09-04T10:01:39.952" v="785"/>
        <pc:sldMkLst>
          <pc:docMk/>
          <pc:sldMk cId="2638680453" sldId="409"/>
        </pc:sldMkLst>
      </pc:sldChg>
      <pc:sldChg chg="addSp delSp modSp add del mod modAnim">
        <pc:chgData name="Dr. Hannes Sonnberger" userId="011c8b9e-13c2-4bfb-98e5-1089c79bd357" providerId="ADAL" clId="{6FAA90E5-0D12-4F00-BC7F-2AE0B338F1D1}" dt="2026-09-05T07:54:42.058" v="789"/>
        <pc:sldMkLst>
          <pc:docMk/>
          <pc:sldMk cId="0" sldId="455"/>
        </pc:sldMkLst>
        <pc:spChg chg="add del mod">
          <ac:chgData name="Dr. Hannes Sonnberger" userId="011c8b9e-13c2-4bfb-98e5-1089c79bd357" providerId="ADAL" clId="{6FAA90E5-0D12-4F00-BC7F-2AE0B338F1D1}" dt="2026-09-05T07:54:42.058" v="789"/>
          <ac:spMkLst>
            <pc:docMk/>
            <pc:sldMk cId="0" sldId="455"/>
            <ac:spMk id="2" creationId="{96ECD1EB-6738-3CA8-39D6-E59AFA55B8E1}"/>
          </ac:spMkLst>
        </pc:spChg>
        <pc:spChg chg="mod">
          <ac:chgData name="Dr. Hannes Sonnberger" userId="011c8b9e-13c2-4bfb-98e5-1089c79bd357" providerId="ADAL" clId="{6FAA90E5-0D12-4F00-BC7F-2AE0B338F1D1}" dt="2026-09-04T08:49:59.838" v="753" actId="113"/>
          <ac:spMkLst>
            <pc:docMk/>
            <pc:sldMk cId="0" sldId="455"/>
            <ac:spMk id="3" creationId="{E9DED192-30B0-445C-B616-604E069437CC}"/>
          </ac:spMkLst>
        </pc:spChg>
        <pc:spChg chg="mod">
          <ac:chgData name="Dr. Hannes Sonnberger" userId="011c8b9e-13c2-4bfb-98e5-1089c79bd357" providerId="ADAL" clId="{6FAA90E5-0D12-4F00-BC7F-2AE0B338F1D1}" dt="2026-09-05T07:54:40.628" v="787" actId="20577"/>
          <ac:spMkLst>
            <pc:docMk/>
            <pc:sldMk cId="0" sldId="455"/>
            <ac:spMk id="81922" creationId="{61652CD8-AFE4-44DD-A3A0-3D0F0163E439}"/>
          </ac:spMkLst>
        </pc:spChg>
      </pc:sldChg>
      <pc:sldChg chg="modSp add del mod modAnim">
        <pc:chgData name="Dr. Hannes Sonnberger" userId="011c8b9e-13c2-4bfb-98e5-1089c79bd357" providerId="ADAL" clId="{6FAA90E5-0D12-4F00-BC7F-2AE0B338F1D1}" dt="2026-09-05T07:54:52.539" v="791" actId="20577"/>
        <pc:sldMkLst>
          <pc:docMk/>
          <pc:sldMk cId="0" sldId="456"/>
        </pc:sldMkLst>
        <pc:spChg chg="mod">
          <ac:chgData name="Dr. Hannes Sonnberger" userId="011c8b9e-13c2-4bfb-98e5-1089c79bd357" providerId="ADAL" clId="{6FAA90E5-0D12-4F00-BC7F-2AE0B338F1D1}" dt="2026-09-04T08:50:27.988" v="755" actId="113"/>
          <ac:spMkLst>
            <pc:docMk/>
            <pc:sldMk cId="0" sldId="456"/>
            <ac:spMk id="3" creationId="{6F1C2642-0905-4808-8526-729A2EF626FE}"/>
          </ac:spMkLst>
        </pc:spChg>
        <pc:spChg chg="mod">
          <ac:chgData name="Dr. Hannes Sonnberger" userId="011c8b9e-13c2-4bfb-98e5-1089c79bd357" providerId="ADAL" clId="{6FAA90E5-0D12-4F00-BC7F-2AE0B338F1D1}" dt="2026-09-05T07:54:52.539" v="791" actId="20577"/>
          <ac:spMkLst>
            <pc:docMk/>
            <pc:sldMk cId="0" sldId="456"/>
            <ac:spMk id="82946" creationId="{D08859D9-5B0A-4CF1-80B3-CB410245872F}"/>
          </ac:spMkLst>
        </pc:spChg>
      </pc:sldChg>
      <pc:sldChg chg="modSp add del mod modAnim">
        <pc:chgData name="Dr. Hannes Sonnberger" userId="011c8b9e-13c2-4bfb-98e5-1089c79bd357" providerId="ADAL" clId="{6FAA90E5-0D12-4F00-BC7F-2AE0B338F1D1}" dt="2026-09-05T07:54:58.671" v="792" actId="20577"/>
        <pc:sldMkLst>
          <pc:docMk/>
          <pc:sldMk cId="0" sldId="457"/>
        </pc:sldMkLst>
        <pc:spChg chg="mod">
          <ac:chgData name="Dr. Hannes Sonnberger" userId="011c8b9e-13c2-4bfb-98e5-1089c79bd357" providerId="ADAL" clId="{6FAA90E5-0D12-4F00-BC7F-2AE0B338F1D1}" dt="2026-09-04T08:50:39.096" v="756" actId="113"/>
          <ac:spMkLst>
            <pc:docMk/>
            <pc:sldMk cId="0" sldId="457"/>
            <ac:spMk id="3" creationId="{B36B2521-8CEF-4BE9-B0BD-7CB8B7A698D1}"/>
          </ac:spMkLst>
        </pc:spChg>
        <pc:spChg chg="mod">
          <ac:chgData name="Dr. Hannes Sonnberger" userId="011c8b9e-13c2-4bfb-98e5-1089c79bd357" providerId="ADAL" clId="{6FAA90E5-0D12-4F00-BC7F-2AE0B338F1D1}" dt="2026-09-05T07:54:58.671" v="792" actId="20577"/>
          <ac:spMkLst>
            <pc:docMk/>
            <pc:sldMk cId="0" sldId="457"/>
            <ac:spMk id="83970" creationId="{73BEC95A-CD09-4F55-8049-FFD03E4238ED}"/>
          </ac:spMkLst>
        </pc:spChg>
      </pc:sldChg>
      <pc:sldChg chg="modSp add del modAnim">
        <pc:chgData name="Dr. Hannes Sonnberger" userId="011c8b9e-13c2-4bfb-98e5-1089c79bd357" providerId="ADAL" clId="{6FAA90E5-0D12-4F00-BC7F-2AE0B338F1D1}" dt="2026-09-04T10:01:38.578" v="779" actId="47"/>
        <pc:sldMkLst>
          <pc:docMk/>
          <pc:sldMk cId="0" sldId="458"/>
        </pc:sldMkLst>
        <pc:spChg chg="mod">
          <ac:chgData name="Dr. Hannes Sonnberger" userId="011c8b9e-13c2-4bfb-98e5-1089c79bd357" providerId="ADAL" clId="{6FAA90E5-0D12-4F00-BC7F-2AE0B338F1D1}" dt="2026-09-04T08:50:50.611" v="757" actId="113"/>
          <ac:spMkLst>
            <pc:docMk/>
            <pc:sldMk cId="0" sldId="458"/>
            <ac:spMk id="3" creationId="{17B51F25-962E-433A-B605-7B1817A495A8}"/>
          </ac:spMkLst>
        </pc:spChg>
      </pc:sldChg>
      <pc:sldChg chg="modSp add del modAnim">
        <pc:chgData name="Dr. Hannes Sonnberger" userId="011c8b9e-13c2-4bfb-98e5-1089c79bd357" providerId="ADAL" clId="{6FAA90E5-0D12-4F00-BC7F-2AE0B338F1D1}" dt="2026-09-04T10:01:38.189" v="778" actId="47"/>
        <pc:sldMkLst>
          <pc:docMk/>
          <pc:sldMk cId="0" sldId="459"/>
        </pc:sldMkLst>
        <pc:spChg chg="mod">
          <ac:chgData name="Dr. Hannes Sonnberger" userId="011c8b9e-13c2-4bfb-98e5-1089c79bd357" providerId="ADAL" clId="{6FAA90E5-0D12-4F00-BC7F-2AE0B338F1D1}" dt="2026-09-04T08:51:05.794" v="758" actId="113"/>
          <ac:spMkLst>
            <pc:docMk/>
            <pc:sldMk cId="0" sldId="459"/>
            <ac:spMk id="3" creationId="{609F5402-FB07-4FA5-A204-3CEA7C8E79F1}"/>
          </ac:spMkLst>
        </pc:spChg>
      </pc:sldChg>
      <pc:sldChg chg="modSp add del modAnim">
        <pc:chgData name="Dr. Hannes Sonnberger" userId="011c8b9e-13c2-4bfb-98e5-1089c79bd357" providerId="ADAL" clId="{6FAA90E5-0D12-4F00-BC7F-2AE0B338F1D1}" dt="2026-09-04T10:01:37.904" v="777" actId="47"/>
        <pc:sldMkLst>
          <pc:docMk/>
          <pc:sldMk cId="0" sldId="460"/>
        </pc:sldMkLst>
        <pc:spChg chg="mod">
          <ac:chgData name="Dr. Hannes Sonnberger" userId="011c8b9e-13c2-4bfb-98e5-1089c79bd357" providerId="ADAL" clId="{6FAA90E5-0D12-4F00-BC7F-2AE0B338F1D1}" dt="2026-09-04T08:51:18.783" v="759" actId="113"/>
          <ac:spMkLst>
            <pc:docMk/>
            <pc:sldMk cId="0" sldId="460"/>
            <ac:spMk id="3" creationId="{C7D0484C-003F-423F-B9F8-9A87EBFA2658}"/>
          </ac:spMkLst>
        </pc:spChg>
      </pc:sldChg>
      <pc:sldChg chg="modSp add del mod modAnim">
        <pc:chgData name="Dr. Hannes Sonnberger" userId="011c8b9e-13c2-4bfb-98e5-1089c79bd357" providerId="ADAL" clId="{6FAA90E5-0D12-4F00-BC7F-2AE0B338F1D1}" dt="2026-09-05T07:55:10.097" v="793" actId="20577"/>
        <pc:sldMkLst>
          <pc:docMk/>
          <pc:sldMk cId="0" sldId="461"/>
        </pc:sldMkLst>
        <pc:spChg chg="mod">
          <ac:chgData name="Dr. Hannes Sonnberger" userId="011c8b9e-13c2-4bfb-98e5-1089c79bd357" providerId="ADAL" clId="{6FAA90E5-0D12-4F00-BC7F-2AE0B338F1D1}" dt="2026-09-04T08:51:31.179" v="761" actId="27636"/>
          <ac:spMkLst>
            <pc:docMk/>
            <pc:sldMk cId="0" sldId="461"/>
            <ac:spMk id="3" creationId="{AC89810F-7082-4714-9B3F-E8EDC092393A}"/>
          </ac:spMkLst>
        </pc:spChg>
        <pc:spChg chg="mod">
          <ac:chgData name="Dr. Hannes Sonnberger" userId="011c8b9e-13c2-4bfb-98e5-1089c79bd357" providerId="ADAL" clId="{6FAA90E5-0D12-4F00-BC7F-2AE0B338F1D1}" dt="2026-09-05T07:55:10.097" v="793" actId="20577"/>
          <ac:spMkLst>
            <pc:docMk/>
            <pc:sldMk cId="0" sldId="461"/>
            <ac:spMk id="89090" creationId="{B6370504-9C89-42F4-93B6-19096F9DA6CA}"/>
          </ac:spMkLst>
        </pc:spChg>
      </pc:sldChg>
      <pc:sldChg chg="add">
        <pc:chgData name="Dr. Hannes Sonnberger" userId="011c8b9e-13c2-4bfb-98e5-1089c79bd357" providerId="ADAL" clId="{6FAA90E5-0D12-4F00-BC7F-2AE0B338F1D1}" dt="2026-09-04T07:33:06.185" v="0"/>
        <pc:sldMkLst>
          <pc:docMk/>
          <pc:sldMk cId="0" sldId="462"/>
        </pc:sldMkLst>
      </pc:sldChg>
      <pc:sldChg chg="modSp add del mod modAnim">
        <pc:chgData name="Dr. Hannes Sonnberger" userId="011c8b9e-13c2-4bfb-98e5-1089c79bd357" providerId="ADAL" clId="{6FAA90E5-0D12-4F00-BC7F-2AE0B338F1D1}" dt="2026-09-05T07:57:53.001" v="797"/>
        <pc:sldMkLst>
          <pc:docMk/>
          <pc:sldMk cId="1213784188" sldId="462"/>
        </pc:sldMkLst>
        <pc:spChg chg="mod">
          <ac:chgData name="Dr. Hannes Sonnberger" userId="011c8b9e-13c2-4bfb-98e5-1089c79bd357" providerId="ADAL" clId="{6FAA90E5-0D12-4F00-BC7F-2AE0B338F1D1}" dt="2026-09-05T07:54:47.244" v="790" actId="20577"/>
          <ac:spMkLst>
            <pc:docMk/>
            <pc:sldMk cId="1213784188" sldId="462"/>
            <ac:spMk id="2" creationId="{1066337A-F92B-BCD1-677C-272CD8E92EE2}"/>
          </ac:spMkLst>
        </pc:spChg>
        <pc:spChg chg="mod">
          <ac:chgData name="Dr. Hannes Sonnberger" userId="011c8b9e-13c2-4bfb-98e5-1089c79bd357" providerId="ADAL" clId="{6FAA90E5-0D12-4F00-BC7F-2AE0B338F1D1}" dt="2026-09-04T08:50:15.670" v="754" actId="113"/>
          <ac:spMkLst>
            <pc:docMk/>
            <pc:sldMk cId="1213784188" sldId="462"/>
            <ac:spMk id="3" creationId="{F43A8286-4A1E-B41D-8D49-78C17D620ED0}"/>
          </ac:spMkLst>
        </pc:spChg>
      </pc:sldChg>
      <pc:sldChg chg="add">
        <pc:chgData name="Dr. Hannes Sonnberger" userId="011c8b9e-13c2-4bfb-98e5-1089c79bd357" providerId="ADAL" clId="{6FAA90E5-0D12-4F00-BC7F-2AE0B338F1D1}" dt="2026-09-04T07:33:06.185" v="0"/>
        <pc:sldMkLst>
          <pc:docMk/>
          <pc:sldMk cId="0" sldId="463"/>
        </pc:sldMkLst>
      </pc:sldChg>
      <pc:sldChg chg="modSp add del mod setBg modAnim">
        <pc:chgData name="Dr. Hannes Sonnberger" userId="011c8b9e-13c2-4bfb-98e5-1089c79bd357" providerId="ADAL" clId="{6FAA90E5-0D12-4F00-BC7F-2AE0B338F1D1}" dt="2026-09-05T08:00:55.366" v="824" actId="20577"/>
        <pc:sldMkLst>
          <pc:docMk/>
          <pc:sldMk cId="362190061" sldId="463"/>
        </pc:sldMkLst>
        <pc:spChg chg="mod">
          <ac:chgData name="Dr. Hannes Sonnberger" userId="011c8b9e-13c2-4bfb-98e5-1089c79bd357" providerId="ADAL" clId="{6FAA90E5-0D12-4F00-BC7F-2AE0B338F1D1}" dt="2026-09-05T07:55:15.083" v="794" actId="20577"/>
          <ac:spMkLst>
            <pc:docMk/>
            <pc:sldMk cId="362190061" sldId="463"/>
            <ac:spMk id="2" creationId="{A3C8573A-201D-BBF7-0D0E-7F329A8A1191}"/>
          </ac:spMkLst>
        </pc:spChg>
        <pc:spChg chg="mod">
          <ac:chgData name="Dr. Hannes Sonnberger" userId="011c8b9e-13c2-4bfb-98e5-1089c79bd357" providerId="ADAL" clId="{6FAA90E5-0D12-4F00-BC7F-2AE0B338F1D1}" dt="2026-09-05T08:00:55.366" v="824" actId="20577"/>
          <ac:spMkLst>
            <pc:docMk/>
            <pc:sldMk cId="362190061" sldId="463"/>
            <ac:spMk id="3" creationId="{9318E76B-57DF-1EBC-08F4-4A917BF227DE}"/>
          </ac:spMkLst>
        </pc:spChg>
      </pc:sldChg>
      <pc:sldChg chg="add">
        <pc:chgData name="Dr. Hannes Sonnberger" userId="011c8b9e-13c2-4bfb-98e5-1089c79bd357" providerId="ADAL" clId="{6FAA90E5-0D12-4F00-BC7F-2AE0B338F1D1}" dt="2026-09-04T07:33:06.185" v="0"/>
        <pc:sldMkLst>
          <pc:docMk/>
          <pc:sldMk cId="0" sldId="464"/>
        </pc:sldMkLst>
      </pc:sldChg>
      <pc:sldChg chg="add">
        <pc:chgData name="Dr. Hannes Sonnberger" userId="011c8b9e-13c2-4bfb-98e5-1089c79bd357" providerId="ADAL" clId="{6FAA90E5-0D12-4F00-BC7F-2AE0B338F1D1}" dt="2026-09-04T07:33:06.185" v="0"/>
        <pc:sldMkLst>
          <pc:docMk/>
          <pc:sldMk cId="0" sldId="465"/>
        </pc:sldMkLst>
      </pc:sldChg>
      <pc:sldChg chg="add">
        <pc:chgData name="Dr. Hannes Sonnberger" userId="011c8b9e-13c2-4bfb-98e5-1089c79bd357" providerId="ADAL" clId="{6FAA90E5-0D12-4F00-BC7F-2AE0B338F1D1}" dt="2026-09-04T07:33:06.185" v="0"/>
        <pc:sldMkLst>
          <pc:docMk/>
          <pc:sldMk cId="0" sldId="466"/>
        </pc:sldMkLst>
      </pc:sldChg>
      <pc:sldChg chg="add">
        <pc:chgData name="Dr. Hannes Sonnberger" userId="011c8b9e-13c2-4bfb-98e5-1089c79bd357" providerId="ADAL" clId="{6FAA90E5-0D12-4F00-BC7F-2AE0B338F1D1}" dt="2026-09-04T07:33:06.185" v="0"/>
        <pc:sldMkLst>
          <pc:docMk/>
          <pc:sldMk cId="0" sldId="467"/>
        </pc:sldMkLst>
      </pc:sldChg>
      <pc:sldChg chg="add del">
        <pc:chgData name="Dr. Hannes Sonnberger" userId="011c8b9e-13c2-4bfb-98e5-1089c79bd357" providerId="ADAL" clId="{6FAA90E5-0D12-4F00-BC7F-2AE0B338F1D1}" dt="2026-09-04T10:01:39.952" v="785"/>
        <pc:sldMkLst>
          <pc:docMk/>
          <pc:sldMk cId="741057720" sldId="616"/>
        </pc:sldMkLst>
      </pc:sldChg>
      <pc:sldChg chg="add del">
        <pc:chgData name="Dr. Hannes Sonnberger" userId="011c8b9e-13c2-4bfb-98e5-1089c79bd357" providerId="ADAL" clId="{6FAA90E5-0D12-4F00-BC7F-2AE0B338F1D1}" dt="2026-09-04T10:01:39.952" v="785"/>
        <pc:sldMkLst>
          <pc:docMk/>
          <pc:sldMk cId="4101466580" sldId="710"/>
        </pc:sldMkLst>
      </pc:sldChg>
      <pc:sldChg chg="add del">
        <pc:chgData name="Dr. Hannes Sonnberger" userId="011c8b9e-13c2-4bfb-98e5-1089c79bd357" providerId="ADAL" clId="{6FAA90E5-0D12-4F00-BC7F-2AE0B338F1D1}" dt="2026-09-04T10:01:39.952" v="785"/>
        <pc:sldMkLst>
          <pc:docMk/>
          <pc:sldMk cId="3858791059" sldId="727"/>
        </pc:sldMkLst>
      </pc:sldChg>
      <pc:sldChg chg="add del">
        <pc:chgData name="Dr. Hannes Sonnberger" userId="011c8b9e-13c2-4bfb-98e5-1089c79bd357" providerId="ADAL" clId="{6FAA90E5-0D12-4F00-BC7F-2AE0B338F1D1}" dt="2026-09-04T10:01:39.952" v="785"/>
        <pc:sldMkLst>
          <pc:docMk/>
          <pc:sldMk cId="1759651349" sldId="728"/>
        </pc:sldMkLst>
      </pc:sldChg>
      <pc:sldMasterChg chg="setBg modSldLayout">
        <pc:chgData name="Dr. Hannes Sonnberger" userId="011c8b9e-13c2-4bfb-98e5-1089c79bd357" providerId="ADAL" clId="{6FAA90E5-0D12-4F00-BC7F-2AE0B338F1D1}" dt="2026-09-04T08:32:46.209" v="752"/>
        <pc:sldMasterMkLst>
          <pc:docMk/>
          <pc:sldMasterMk cId="3442116372" sldId="2147483843"/>
        </pc:sldMasterMkLst>
        <pc:sldLayoutChg chg="setBg">
          <pc:chgData name="Dr. Hannes Sonnberger" userId="011c8b9e-13c2-4bfb-98e5-1089c79bd357" providerId="ADAL" clId="{6FAA90E5-0D12-4F00-BC7F-2AE0B338F1D1}" dt="2026-09-04T08:32:46.209" v="752"/>
          <pc:sldLayoutMkLst>
            <pc:docMk/>
            <pc:sldMasterMk cId="3442116372" sldId="2147483843"/>
            <pc:sldLayoutMk cId="4128056257" sldId="2147483844"/>
          </pc:sldLayoutMkLst>
        </pc:sldLayoutChg>
        <pc:sldLayoutChg chg="setBg">
          <pc:chgData name="Dr. Hannes Sonnberger" userId="011c8b9e-13c2-4bfb-98e5-1089c79bd357" providerId="ADAL" clId="{6FAA90E5-0D12-4F00-BC7F-2AE0B338F1D1}" dt="2026-09-04T08:32:46.209" v="752"/>
          <pc:sldLayoutMkLst>
            <pc:docMk/>
            <pc:sldMasterMk cId="3442116372" sldId="2147483843"/>
            <pc:sldLayoutMk cId="4282228814" sldId="2147483845"/>
          </pc:sldLayoutMkLst>
        </pc:sldLayoutChg>
        <pc:sldLayoutChg chg="setBg">
          <pc:chgData name="Dr. Hannes Sonnberger" userId="011c8b9e-13c2-4bfb-98e5-1089c79bd357" providerId="ADAL" clId="{6FAA90E5-0D12-4F00-BC7F-2AE0B338F1D1}" dt="2026-09-04T08:32:46.209" v="752"/>
          <pc:sldLayoutMkLst>
            <pc:docMk/>
            <pc:sldMasterMk cId="3442116372" sldId="2147483843"/>
            <pc:sldLayoutMk cId="670485114" sldId="2147483846"/>
          </pc:sldLayoutMkLst>
        </pc:sldLayoutChg>
        <pc:sldLayoutChg chg="setBg">
          <pc:chgData name="Dr. Hannes Sonnberger" userId="011c8b9e-13c2-4bfb-98e5-1089c79bd357" providerId="ADAL" clId="{6FAA90E5-0D12-4F00-BC7F-2AE0B338F1D1}" dt="2026-09-04T08:32:46.209" v="752"/>
          <pc:sldLayoutMkLst>
            <pc:docMk/>
            <pc:sldMasterMk cId="3442116372" sldId="2147483843"/>
            <pc:sldLayoutMk cId="2748479636" sldId="2147483847"/>
          </pc:sldLayoutMkLst>
        </pc:sldLayoutChg>
        <pc:sldLayoutChg chg="setBg">
          <pc:chgData name="Dr. Hannes Sonnberger" userId="011c8b9e-13c2-4bfb-98e5-1089c79bd357" providerId="ADAL" clId="{6FAA90E5-0D12-4F00-BC7F-2AE0B338F1D1}" dt="2026-09-04T08:32:46.209" v="752"/>
          <pc:sldLayoutMkLst>
            <pc:docMk/>
            <pc:sldMasterMk cId="3442116372" sldId="2147483843"/>
            <pc:sldLayoutMk cId="2607441095" sldId="2147483848"/>
          </pc:sldLayoutMkLst>
        </pc:sldLayoutChg>
        <pc:sldLayoutChg chg="setBg">
          <pc:chgData name="Dr. Hannes Sonnberger" userId="011c8b9e-13c2-4bfb-98e5-1089c79bd357" providerId="ADAL" clId="{6FAA90E5-0D12-4F00-BC7F-2AE0B338F1D1}" dt="2026-09-04T08:32:46.209" v="752"/>
          <pc:sldLayoutMkLst>
            <pc:docMk/>
            <pc:sldMasterMk cId="3442116372" sldId="2147483843"/>
            <pc:sldLayoutMk cId="1606542681" sldId="2147483849"/>
          </pc:sldLayoutMkLst>
        </pc:sldLayoutChg>
        <pc:sldLayoutChg chg="setBg">
          <pc:chgData name="Dr. Hannes Sonnberger" userId="011c8b9e-13c2-4bfb-98e5-1089c79bd357" providerId="ADAL" clId="{6FAA90E5-0D12-4F00-BC7F-2AE0B338F1D1}" dt="2026-09-04T08:32:46.209" v="752"/>
          <pc:sldLayoutMkLst>
            <pc:docMk/>
            <pc:sldMasterMk cId="3442116372" sldId="2147483843"/>
            <pc:sldLayoutMk cId="3411928126" sldId="2147483850"/>
          </pc:sldLayoutMkLst>
        </pc:sldLayoutChg>
        <pc:sldLayoutChg chg="setBg">
          <pc:chgData name="Dr. Hannes Sonnberger" userId="011c8b9e-13c2-4bfb-98e5-1089c79bd357" providerId="ADAL" clId="{6FAA90E5-0D12-4F00-BC7F-2AE0B338F1D1}" dt="2026-09-04T08:32:46.209" v="752"/>
          <pc:sldLayoutMkLst>
            <pc:docMk/>
            <pc:sldMasterMk cId="3442116372" sldId="2147483843"/>
            <pc:sldLayoutMk cId="1487936858" sldId="2147483851"/>
          </pc:sldLayoutMkLst>
        </pc:sldLayoutChg>
        <pc:sldLayoutChg chg="setBg">
          <pc:chgData name="Dr. Hannes Sonnberger" userId="011c8b9e-13c2-4bfb-98e5-1089c79bd357" providerId="ADAL" clId="{6FAA90E5-0D12-4F00-BC7F-2AE0B338F1D1}" dt="2026-09-04T08:32:46.209" v="752"/>
          <pc:sldLayoutMkLst>
            <pc:docMk/>
            <pc:sldMasterMk cId="3442116372" sldId="2147483843"/>
            <pc:sldLayoutMk cId="1470800243" sldId="2147483852"/>
          </pc:sldLayoutMkLst>
        </pc:sldLayoutChg>
        <pc:sldLayoutChg chg="setBg">
          <pc:chgData name="Dr. Hannes Sonnberger" userId="011c8b9e-13c2-4bfb-98e5-1089c79bd357" providerId="ADAL" clId="{6FAA90E5-0D12-4F00-BC7F-2AE0B338F1D1}" dt="2026-09-04T08:32:46.209" v="752"/>
          <pc:sldLayoutMkLst>
            <pc:docMk/>
            <pc:sldMasterMk cId="3442116372" sldId="2147483843"/>
            <pc:sldLayoutMk cId="460719705" sldId="2147483853"/>
          </pc:sldLayoutMkLst>
        </pc:sldLayoutChg>
        <pc:sldLayoutChg chg="setBg">
          <pc:chgData name="Dr. Hannes Sonnberger" userId="011c8b9e-13c2-4bfb-98e5-1089c79bd357" providerId="ADAL" clId="{6FAA90E5-0D12-4F00-BC7F-2AE0B338F1D1}" dt="2026-09-04T08:32:46.209" v="752"/>
          <pc:sldLayoutMkLst>
            <pc:docMk/>
            <pc:sldMasterMk cId="3442116372" sldId="2147483843"/>
            <pc:sldLayoutMk cId="2709959495" sldId="2147483854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BBE29ACB-156E-4C76-A64C-9D61C99C4C2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D35EAB3-2904-4525-BE54-F0763950DE3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3550623-6E17-4E47-A75F-1A53D38462A1}" type="datetimeFigureOut">
              <a:rPr lang="de-DE"/>
              <a:pPr>
                <a:defRPr/>
              </a:pPr>
              <a:t>05.09.2026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27B28D9-2EF4-41FD-BEE0-05C9FA9F6AC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280D812-0DAF-438B-81D2-D4B4063893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ED3F9B3-20E0-45B4-9B52-3C7CE73BC068}" type="slidenum">
              <a:rPr lang="de-AT" altLang="de-DE"/>
              <a:pPr/>
              <a:t>‹Nr.›</a:t>
            </a:fld>
            <a:endParaRPr lang="de-AT" altLang="de-D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42FCA818-FA31-444B-89DB-04388A58170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7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59D85C32-EC48-4805-ABBB-B549287B749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97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7C065DC6-9B36-4176-B20E-F4F852F4AB1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" y="746125"/>
            <a:ext cx="6629400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5" name="Rectangle 5">
            <a:extLst>
              <a:ext uri="{FF2B5EF4-FFF2-40B4-BE49-F238E27FC236}">
                <a16:creationId xmlns:a16="http://schemas.microsoft.com/office/drawing/2014/main" id="{204FD8B5-1ED1-4A00-AD22-AD9847F8626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724202"/>
            <a:ext cx="5486400" cy="4475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20486" name="Rectangle 6">
            <a:extLst>
              <a:ext uri="{FF2B5EF4-FFF2-40B4-BE49-F238E27FC236}">
                <a16:creationId xmlns:a16="http://schemas.microsoft.com/office/drawing/2014/main" id="{CE0A1CBD-2FAA-46B1-A31B-B9CEE08753B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6678"/>
            <a:ext cx="2971800" cy="497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487" name="Rectangle 7">
            <a:extLst>
              <a:ext uri="{FF2B5EF4-FFF2-40B4-BE49-F238E27FC236}">
                <a16:creationId xmlns:a16="http://schemas.microsoft.com/office/drawing/2014/main" id="{B3C0AB4F-B98B-42A8-9148-47E229CC84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9446678"/>
            <a:ext cx="2971800" cy="497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5E537D06-FDA6-41DD-A340-8324C4835185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5132" y="1544259"/>
            <a:ext cx="9146751" cy="1371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AT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20" y="1624774"/>
            <a:ext cx="8603674" cy="1304510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4500" spc="113" baseline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997188"/>
            <a:ext cx="6858000" cy="981941"/>
          </a:xfrm>
        </p:spPr>
        <p:txBody>
          <a:bodyPr>
            <a:normAutofit/>
          </a:bodyPr>
          <a:lstStyle>
            <a:lvl1pPr marL="0" indent="0" algn="ct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5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31813-2F2B-463F-B58E-B117604178C7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28056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391FC-B31C-44DC-824D-84BD4D29C5C7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82228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5132" y="1544259"/>
            <a:ext cx="9146751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893" y="1656659"/>
            <a:ext cx="7886700" cy="12573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4500" b="0" spc="113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4893" y="3007751"/>
            <a:ext cx="7886700" cy="880979"/>
          </a:xfrm>
        </p:spPr>
        <p:txBody>
          <a:bodyPr anchor="t">
            <a:normAutofit/>
          </a:bodyPr>
          <a:lstStyle>
            <a:lvl1pPr marL="0" indent="0" algn="ctr">
              <a:buNone/>
              <a:defRPr sz="1500">
                <a:solidFill>
                  <a:schemeClr val="tx2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8F4751F-C983-4BD5-8AD4-A29843B57802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6704851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4008" y="1508760"/>
            <a:ext cx="3566160" cy="31546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793" y="1508760"/>
            <a:ext cx="3566160" cy="31546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EED8A-236A-4BC1-8C53-9BAEF3911307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748479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5256" y="1435102"/>
            <a:ext cx="3566160" cy="557321"/>
          </a:xfrm>
        </p:spPr>
        <p:txBody>
          <a:bodyPr anchor="ctr">
            <a:normAutofit/>
          </a:bodyPr>
          <a:lstStyle>
            <a:lvl1pPr marL="0" indent="0">
              <a:buNone/>
              <a:defRPr sz="1575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5256" y="1992425"/>
            <a:ext cx="3566160" cy="267462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73423" y="1435102"/>
            <a:ext cx="3566160" cy="557321"/>
          </a:xfrm>
        </p:spPr>
        <p:txBody>
          <a:bodyPr anchor="ctr">
            <a:normAutofit/>
          </a:bodyPr>
          <a:lstStyle>
            <a:lvl1pPr marL="0" indent="0">
              <a:buNone/>
              <a:defRPr sz="1575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73423" y="1992423"/>
            <a:ext cx="3566160" cy="267462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5EA78-715B-47E8-BB8F-DEECCB3216F4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07441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7273F-18F3-4AF1-9F87-75CC9BA459E3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606542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86B0F-9B81-42A1-9DD1-AD39D2BFC391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11928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5256" y="1590041"/>
            <a:ext cx="4594860" cy="30861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41767" y="1610615"/>
            <a:ext cx="2400300" cy="257423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C213D-0920-4216-ADAC-36A640CFC227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87936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60120" y="1658621"/>
            <a:ext cx="4594860" cy="294894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2400">
                <a:solidFill>
                  <a:schemeClr val="tx1">
                    <a:lumMod val="50000"/>
                  </a:schemeClr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43016" y="1612966"/>
            <a:ext cx="2400300" cy="257175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DF520-725D-4B79-9DDF-118A68EE68FD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70800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DDC-068A-4D68-A8EB-C8DD6A12DCCC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60719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764484" y="0"/>
            <a:ext cx="20574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468" y="205978"/>
            <a:ext cx="1801785" cy="4423172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05978"/>
            <a:ext cx="5979968" cy="4423172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817141"/>
            <a:ext cx="2057397" cy="273844"/>
          </a:xfrm>
        </p:spPr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32102" y="4817141"/>
            <a:ext cx="3209752" cy="273844"/>
          </a:xfrm>
        </p:spPr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4787" y="4817141"/>
            <a:ext cx="659819" cy="273844"/>
          </a:xfrm>
        </p:spPr>
        <p:txBody>
          <a:bodyPr/>
          <a:lstStyle/>
          <a:p>
            <a:fld id="{B2AB5868-452F-461E-8C54-D18E771A6A5A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709959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62" y="132082"/>
            <a:ext cx="9141714" cy="123443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AT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2189" y="213132"/>
            <a:ext cx="7338060" cy="113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189" y="1508760"/>
            <a:ext cx="7338060" cy="31546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01699" y="4817141"/>
            <a:ext cx="2250671" cy="273844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788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97353" y="4817141"/>
            <a:ext cx="378333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4195" y="4817141"/>
            <a:ext cx="709698" cy="273844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900" b="0">
                <a:solidFill>
                  <a:schemeClr val="tx1"/>
                </a:solidFill>
              </a:defRPr>
            </a:lvl1pPr>
          </a:lstStyle>
          <a:p>
            <a:fld id="{A8F4751F-C983-4BD5-8AD4-A29843B57802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4211637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</p:sldLayoutIdLst>
  <p:hf hdr="0" dt="0"/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3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37160" indent="-137160" algn="l" defTabSz="685800" rtl="0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tx1"/>
        </a:buClr>
        <a:buFont typeface="Wingdings" pitchFamily="2" charset="2"/>
        <a:buChar char=""/>
        <a:defRPr sz="1650" kern="1200">
          <a:solidFill>
            <a:schemeClr val="tx1"/>
          </a:solidFill>
          <a:latin typeface="+mn-lt"/>
          <a:ea typeface="+mn-ea"/>
          <a:cs typeface="+mn-cs"/>
        </a:defRPr>
      </a:lvl1pPr>
      <a:lvl2pPr marL="30861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tx1"/>
        </a:buClr>
        <a:buFont typeface="Wingdings" pitchFamily="2" charset="2"/>
        <a:buChar char="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48006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tx1"/>
        </a:buClr>
        <a:buFont typeface="Wingdings" pitchFamily="2" charset="2"/>
        <a:buChar char="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65151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tx1"/>
        </a:buClr>
        <a:buFont typeface="Wingdings" pitchFamily="2" charset="2"/>
        <a:buChar char="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82296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tx1"/>
        </a:buClr>
        <a:buFont typeface="Wingdings" pitchFamily="2" charset="2"/>
        <a:buChar char="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6345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tx1"/>
        </a:buClr>
        <a:buFont typeface="Wingdings" pitchFamily="2" charset="2"/>
        <a:buChar char="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10385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tx1"/>
        </a:buClr>
        <a:buFont typeface="Wingdings" pitchFamily="2" charset="2"/>
        <a:buChar char="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2175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tx1"/>
        </a:buClr>
        <a:buFont typeface="Wingdings" pitchFamily="2" charset="2"/>
        <a:buChar char="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5465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tx1"/>
        </a:buClr>
        <a:buFont typeface="Wingdings" pitchFamily="2" charset="2"/>
        <a:buChar char="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54C4D6A1-A54D-42D2-8EF0-B72EC2CDBE7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de-DE" altLang="de-DE" sz="4800" b="1" dirty="0">
                <a:solidFill>
                  <a:schemeClr val="accent3"/>
                </a:solidFill>
              </a:rPr>
              <a:t>FEEDBACK</a:t>
            </a:r>
            <a:endParaRPr lang="de-DE" altLang="de-DE" sz="3200" b="1" dirty="0">
              <a:solidFill>
                <a:schemeClr val="accent3"/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3EEC059-DEA8-4979-8DED-1F14CD308FB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de-DE" altLang="de-DE" sz="3200" b="1" dirty="0"/>
              <a:t>Tipps für faires und lösungsorientiertes Feedback </a:t>
            </a:r>
          </a:p>
        </p:txBody>
      </p:sp>
      <p:sp>
        <p:nvSpPr>
          <p:cNvPr id="3076" name="Fußzeilenplatzhalter 4">
            <a:extLst>
              <a:ext uri="{FF2B5EF4-FFF2-40B4-BE49-F238E27FC236}">
                <a16:creationId xmlns:a16="http://schemas.microsoft.com/office/drawing/2014/main" id="{2407520D-8E6E-4724-830F-1167BB66D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de-DE" altLang="de-DE"/>
              <a:t>DrSonnbergerBusinessCoaching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el 1">
            <a:extLst>
              <a:ext uri="{FF2B5EF4-FFF2-40B4-BE49-F238E27FC236}">
                <a16:creationId xmlns:a16="http://schemas.microsoft.com/office/drawing/2014/main" id="{61652CD8-AFE4-44DD-A3A0-3D0F0163E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altLang="de-DE" sz="4400" b="1" dirty="0">
                <a:solidFill>
                  <a:schemeClr val="accent3"/>
                </a:solidFill>
              </a:rPr>
              <a:t>FAIRNESS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9DED192-30B0-445C-B616-604E069437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357313"/>
            <a:ext cx="8001000" cy="3200400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</a:pPr>
            <a:endParaRPr lang="de-DE" altLang="de-DE" sz="2400" dirty="0"/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de-DE" altLang="de-DE" sz="2400" b="1" dirty="0"/>
              <a:t>Feedback transportiert nur selbst beobachtete Verhaltensweisen und Ergebnisse.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de-DE" altLang="de-DE" sz="2400" b="1" dirty="0"/>
              <a:t>Eindrücke werden nicht als Wahrheit oder Behauptung ausgedrückt.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de-DE" altLang="de-DE" sz="2400" b="1" dirty="0"/>
              <a:t>Feedback drückt Wertschätzung für den/die andere/n aus.</a:t>
            </a:r>
          </a:p>
          <a:p>
            <a:pPr marL="377825" indent="-377825">
              <a:buFont typeface="Wingdings" panose="05000000000000000000" pitchFamily="2" charset="2"/>
              <a:buNone/>
            </a:pPr>
            <a:endParaRPr lang="de-AT" altLang="de-DE" sz="2400" dirty="0"/>
          </a:p>
        </p:txBody>
      </p:sp>
      <p:sp>
        <p:nvSpPr>
          <p:cNvPr id="81924" name="Fußzeilenplatzhalter 3">
            <a:extLst>
              <a:ext uri="{FF2B5EF4-FFF2-40B4-BE49-F238E27FC236}">
                <a16:creationId xmlns:a16="http://schemas.microsoft.com/office/drawing/2014/main" id="{62190CA1-4DD0-4204-8110-70148F2AD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 sz="1200"/>
              <a:t>DrSonnbergerBusinessCoaching</a:t>
            </a:r>
          </a:p>
        </p:txBody>
      </p:sp>
      <p:sp>
        <p:nvSpPr>
          <p:cNvPr id="81925" name="Foliennummernplatzhalter 4">
            <a:extLst>
              <a:ext uri="{FF2B5EF4-FFF2-40B4-BE49-F238E27FC236}">
                <a16:creationId xmlns:a16="http://schemas.microsoft.com/office/drawing/2014/main" id="{8CDC0E0A-D852-4DE8-9C07-FE6B753BF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8F05B6A-FA31-46F1-B9E8-A0EB9FF6719E}" type="slidenum">
              <a:rPr lang="de-DE" altLang="de-DE" sz="1200"/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de-DE" altLang="de-DE" sz="1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66337A-F92B-BCD1-677C-272CD8E92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z="4400" b="1" dirty="0">
                <a:solidFill>
                  <a:schemeClr val="accent3"/>
                </a:solidFill>
              </a:rPr>
              <a:t>SACHLICHKEIT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43A8286-4A1E-B41D-8D49-78C17D620E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endParaRPr lang="de-DE" altLang="de-DE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de-DE" altLang="de-DE" sz="2400" b="1" dirty="0"/>
              <a:t>Feedback stellt keinen Angriff auf die Person des Empfängers dar.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AT" sz="2400" b="1" dirty="0"/>
              <a:t>Feedback bezieht sich auf die Sache.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altLang="de-DE" sz="2400" b="1" dirty="0"/>
              <a:t>Feedback hat die selbstbestimmte Änderung zum Ziel. 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B3BD039-545B-2A8B-D4F3-D89E237CA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1BDD550-D6F7-E97B-CCAA-B5AFB9385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391FC-B31C-44DC-824D-84BD4D29C5C7}" type="slidenum">
              <a:rPr lang="de-DE" altLang="de-DE" smtClean="0"/>
              <a:pPr/>
              <a:t>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13784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el 1">
            <a:extLst>
              <a:ext uri="{FF2B5EF4-FFF2-40B4-BE49-F238E27FC236}">
                <a16:creationId xmlns:a16="http://schemas.microsoft.com/office/drawing/2014/main" id="{D08859D9-5B0A-4CF1-80B3-CB4102458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altLang="de-DE" sz="4400" b="1" dirty="0">
                <a:solidFill>
                  <a:schemeClr val="accent3"/>
                </a:solidFill>
              </a:rPr>
              <a:t>ZEITNAH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F1C2642-0905-4808-8526-729A2EF62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de-DE" altLang="de-DE" sz="2400" dirty="0"/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e-DE" altLang="de-DE" sz="2400" b="1" dirty="0"/>
              <a:t>Feedback erfolgt möglichst zeitnah.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e-DE" altLang="de-DE" sz="2400" b="1" dirty="0"/>
              <a:t>Feedback beruht nicht auf der Meinung anderer.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e-DE" altLang="de-DE" sz="2400" b="1" dirty="0"/>
              <a:t>Der/Die Feedbacknehmer*in kann seine/ihre Sichtweise darstellen.</a:t>
            </a:r>
          </a:p>
          <a:p>
            <a:pPr marL="377825" indent="-377825">
              <a:buFont typeface="Wingdings" panose="05000000000000000000" pitchFamily="2" charset="2"/>
              <a:buNone/>
            </a:pPr>
            <a:endParaRPr lang="de-AT" altLang="de-DE" sz="2400" dirty="0"/>
          </a:p>
        </p:txBody>
      </p:sp>
      <p:sp>
        <p:nvSpPr>
          <p:cNvPr id="82948" name="Fußzeilenplatzhalter 3">
            <a:extLst>
              <a:ext uri="{FF2B5EF4-FFF2-40B4-BE49-F238E27FC236}">
                <a16:creationId xmlns:a16="http://schemas.microsoft.com/office/drawing/2014/main" id="{C0CCD970-FA6A-45A9-97DB-4DCD317EE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 sz="1200"/>
              <a:t>DrSonnbergerBusinessCoaching</a:t>
            </a:r>
          </a:p>
        </p:txBody>
      </p:sp>
      <p:sp>
        <p:nvSpPr>
          <p:cNvPr id="82949" name="Foliennummernplatzhalter 4">
            <a:extLst>
              <a:ext uri="{FF2B5EF4-FFF2-40B4-BE49-F238E27FC236}">
                <a16:creationId xmlns:a16="http://schemas.microsoft.com/office/drawing/2014/main" id="{5AFDF604-3067-42DC-91CC-8055952A1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64AED28-FE30-4C92-A623-30935E0AD585}" type="slidenum">
              <a:rPr lang="de-DE" altLang="de-DE" sz="1200"/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de-DE" altLang="de-DE" sz="1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el 1">
            <a:extLst>
              <a:ext uri="{FF2B5EF4-FFF2-40B4-BE49-F238E27FC236}">
                <a16:creationId xmlns:a16="http://schemas.microsoft.com/office/drawing/2014/main" id="{73BEC95A-CD09-4F55-8049-FFD03E423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altLang="de-DE" sz="4400" b="1" dirty="0">
                <a:solidFill>
                  <a:schemeClr val="accent3"/>
                </a:solidFill>
              </a:rPr>
              <a:t>Respekt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36B2521-8CEF-4BE9-B0BD-7CB8B7A698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endParaRPr lang="de-DE" altLang="de-DE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de-DE" altLang="de-DE" sz="2400" b="1" dirty="0"/>
              <a:t>Zuhören und Nachfragen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e-DE" altLang="de-DE" sz="2400" b="1" dirty="0"/>
              <a:t>auf Augenhöhe diskutieren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e-DE" altLang="de-DE" sz="2400" b="1" dirty="0"/>
              <a:t>andere Meinungen gelten lassen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e-DE" altLang="de-DE" sz="2400" b="1" dirty="0"/>
              <a:t>keine Vorwürfe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e-DE" altLang="de-DE" sz="2400" b="1" dirty="0"/>
              <a:t>ohne  Worte wie „immer</a:t>
            </a:r>
            <a:r>
              <a:rPr lang="de-AT" altLang="de-DE" sz="2400" b="1" dirty="0"/>
              <a:t>“</a:t>
            </a:r>
            <a:r>
              <a:rPr lang="de-DE" altLang="ja-JP" sz="2400" b="1" dirty="0"/>
              <a:t>, „ständig</a:t>
            </a:r>
            <a:r>
              <a:rPr lang="de-AT" altLang="ja-JP" sz="2400" b="1" dirty="0"/>
              <a:t>“</a:t>
            </a:r>
            <a:r>
              <a:rPr lang="de-DE" altLang="ja-JP" sz="2400" b="1" dirty="0"/>
              <a:t>, „nie</a:t>
            </a:r>
            <a:r>
              <a:rPr lang="de-AT" altLang="ja-JP" sz="2400" b="1" dirty="0"/>
              <a:t>“</a:t>
            </a:r>
            <a:r>
              <a:rPr lang="de-DE" altLang="ja-JP" sz="2400" b="1" dirty="0"/>
              <a:t>…</a:t>
            </a:r>
          </a:p>
          <a:p>
            <a:pPr marL="457200" indent="-457200">
              <a:buFont typeface="Wingdings" panose="05000000000000000000" pitchFamily="2" charset="2"/>
              <a:buNone/>
            </a:pPr>
            <a:endParaRPr lang="de-AT" altLang="de-DE" sz="2400" dirty="0"/>
          </a:p>
        </p:txBody>
      </p:sp>
      <p:sp>
        <p:nvSpPr>
          <p:cNvPr id="83972" name="Fußzeilenplatzhalter 3">
            <a:extLst>
              <a:ext uri="{FF2B5EF4-FFF2-40B4-BE49-F238E27FC236}">
                <a16:creationId xmlns:a16="http://schemas.microsoft.com/office/drawing/2014/main" id="{CB5829A0-5601-40DE-8453-26C493A5B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 sz="1200"/>
              <a:t>DrSonnbergerBusinessCoaching</a:t>
            </a:r>
          </a:p>
        </p:txBody>
      </p:sp>
      <p:sp>
        <p:nvSpPr>
          <p:cNvPr id="83973" name="Foliennummernplatzhalter 4">
            <a:extLst>
              <a:ext uri="{FF2B5EF4-FFF2-40B4-BE49-F238E27FC236}">
                <a16:creationId xmlns:a16="http://schemas.microsoft.com/office/drawing/2014/main" id="{388AC5BA-1668-4431-BCAD-9BABC60B5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82844FC-4FA1-41CA-BE7A-03815BA567DA}" type="slidenum">
              <a:rPr lang="de-DE" altLang="de-DE" sz="1200"/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de-DE" altLang="de-DE" sz="1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el 1">
            <a:extLst>
              <a:ext uri="{FF2B5EF4-FFF2-40B4-BE49-F238E27FC236}">
                <a16:creationId xmlns:a16="http://schemas.microsoft.com/office/drawing/2014/main" id="{16B4F8C0-CA51-43D5-90BC-F174E453B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altLang="de-DE" sz="4400" b="1" dirty="0">
                <a:solidFill>
                  <a:schemeClr val="accent3"/>
                </a:solidFill>
              </a:rPr>
              <a:t>ICH…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7B51F25-962E-433A-B605-7B1817A495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de-AT" altLang="de-DE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de-AT" altLang="de-DE" sz="2400" b="1" dirty="0"/>
              <a:t>EIN ZIEL HABEN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AT" altLang="de-DE" sz="2400" b="1" dirty="0"/>
              <a:t>Bewusstsein über die eigene Rolle und deren Auswirkungen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AT" altLang="de-DE" sz="2400" b="1" dirty="0"/>
              <a:t>Einfühlen: Wer ist mein Gegenüber?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AT" altLang="de-DE" sz="2400" b="1" dirty="0"/>
              <a:t>Niemals emotional belastet in das Gespräch gehen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AT" altLang="de-DE" sz="2400" b="1" dirty="0"/>
              <a:t>Die eigene Wahrnehmung ist nicht „die Wahrheit“</a:t>
            </a:r>
          </a:p>
          <a:p>
            <a:pPr marL="0" indent="0">
              <a:buNone/>
            </a:pPr>
            <a:endParaRPr lang="de-AT" altLang="de-DE" sz="2000" dirty="0"/>
          </a:p>
        </p:txBody>
      </p:sp>
      <p:sp>
        <p:nvSpPr>
          <p:cNvPr id="86020" name="Fußzeilenplatzhalter 3">
            <a:extLst>
              <a:ext uri="{FF2B5EF4-FFF2-40B4-BE49-F238E27FC236}">
                <a16:creationId xmlns:a16="http://schemas.microsoft.com/office/drawing/2014/main" id="{EDDF739C-1D02-4C2A-957C-FEF6B124A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 sz="1200"/>
              <a:t>DrSonnbergerBusinessCoaching</a:t>
            </a:r>
          </a:p>
        </p:txBody>
      </p:sp>
      <p:sp>
        <p:nvSpPr>
          <p:cNvPr id="86021" name="Foliennummernplatzhalter 4">
            <a:extLst>
              <a:ext uri="{FF2B5EF4-FFF2-40B4-BE49-F238E27FC236}">
                <a16:creationId xmlns:a16="http://schemas.microsoft.com/office/drawing/2014/main" id="{9EFF6D49-68AA-403C-B4C2-3BFB42F4C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A1CAF65-B77C-4999-AA26-B68A59EC85D3}" type="slidenum">
              <a:rPr lang="de-DE" altLang="de-DE" sz="1200"/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de-DE" altLang="de-DE" sz="1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el 1">
            <a:extLst>
              <a:ext uri="{FF2B5EF4-FFF2-40B4-BE49-F238E27FC236}">
                <a16:creationId xmlns:a16="http://schemas.microsoft.com/office/drawing/2014/main" id="{0F669CB8-C1E2-495A-AC19-3E844B3A8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altLang="de-DE" sz="4400" b="1" dirty="0">
                <a:solidFill>
                  <a:schemeClr val="accent3"/>
                </a:solidFill>
              </a:rPr>
              <a:t>… und DU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09F5402-FB07-4FA5-A204-3CEA7C8E7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endParaRPr lang="de-AT" altLang="de-DE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de-AT" altLang="de-DE" sz="2400" b="1" dirty="0"/>
              <a:t>aktiv zuhören/Echo geben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AT" altLang="de-DE" sz="2400" b="1" dirty="0"/>
              <a:t>Nachfragen erhöht das eigene Verständnis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AT" altLang="de-DE" sz="2400" b="1" dirty="0"/>
              <a:t>Achtsamkeit für die eigene Körpersprache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AT" altLang="de-DE" sz="2400" b="1" dirty="0"/>
              <a:t>Ist ein Gespräch festgefahren: Gemeinsam reflektieren und neu starten („rebooten“)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AT" altLang="de-DE" sz="2400" b="1" dirty="0"/>
              <a:t>Veränderungen beginnen bei der eigenen Person </a:t>
            </a:r>
          </a:p>
        </p:txBody>
      </p:sp>
      <p:sp>
        <p:nvSpPr>
          <p:cNvPr id="87044" name="Fußzeilenplatzhalter 3">
            <a:extLst>
              <a:ext uri="{FF2B5EF4-FFF2-40B4-BE49-F238E27FC236}">
                <a16:creationId xmlns:a16="http://schemas.microsoft.com/office/drawing/2014/main" id="{F12DC863-CE11-481A-A916-F375835E7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 sz="1200"/>
              <a:t>DrSonnbergerBusinessCoaching</a:t>
            </a:r>
          </a:p>
        </p:txBody>
      </p:sp>
      <p:sp>
        <p:nvSpPr>
          <p:cNvPr id="87045" name="Foliennummernplatzhalter 4">
            <a:extLst>
              <a:ext uri="{FF2B5EF4-FFF2-40B4-BE49-F238E27FC236}">
                <a16:creationId xmlns:a16="http://schemas.microsoft.com/office/drawing/2014/main" id="{35837671-AFFC-4B69-AEF1-391064859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B42BB99-0945-4830-A4A0-EB85ED425EC5}" type="slidenum">
              <a:rPr lang="de-DE" altLang="de-DE" sz="1200"/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de-DE" altLang="de-DE" sz="1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el 1">
            <a:extLst>
              <a:ext uri="{FF2B5EF4-FFF2-40B4-BE49-F238E27FC236}">
                <a16:creationId xmlns:a16="http://schemas.microsoft.com/office/drawing/2014/main" id="{34F4E1E5-5F99-49C2-9619-905870534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altLang="de-DE" sz="4400" b="1" dirty="0">
                <a:solidFill>
                  <a:schemeClr val="accent3"/>
                </a:solidFill>
              </a:rPr>
              <a:t>Don´ts 1: Dominanz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7D0484C-003F-423F-B9F8-9A87EBFA26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buFont typeface="Arial" panose="020B0604020202020204" pitchFamily="34" charset="0"/>
              <a:buChar char="•"/>
            </a:pPr>
            <a:endParaRPr lang="de-DE" altLang="de-DE" sz="2400" dirty="0"/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de-DE" altLang="de-DE" sz="2400" b="1" dirty="0"/>
              <a:t>Unterbrechen/Ignorieren von Einwänden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de-DE" altLang="de-DE" sz="2400" b="1" dirty="0"/>
              <a:t>Beobachtungen als Tatsachen hinstellen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de-DE" altLang="de-DE" sz="2400" b="1" dirty="0"/>
              <a:t>Fremdmeinungen zitieren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de-DE" altLang="de-DE" sz="2400" b="1" dirty="0"/>
              <a:t>Androhen von Konsequenzen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de-DE" altLang="de-DE" sz="2400" b="1" dirty="0"/>
              <a:t>abschätzige Mimik und Gestik </a:t>
            </a:r>
          </a:p>
          <a:p>
            <a:pPr marL="0" indent="0" eaLnBrk="1" hangingPunct="1">
              <a:buNone/>
            </a:pPr>
            <a:r>
              <a:rPr lang="de-DE" altLang="de-DE" sz="2400" b="1" dirty="0"/>
              <a:t>(„nonverbale Baseballschläger“)</a:t>
            </a:r>
          </a:p>
          <a:p>
            <a:pPr marL="457200" indent="-457200">
              <a:buFont typeface="Wingdings" panose="05000000000000000000" pitchFamily="2" charset="2"/>
              <a:buNone/>
            </a:pPr>
            <a:endParaRPr lang="de-AT" altLang="de-DE" sz="2400" dirty="0"/>
          </a:p>
        </p:txBody>
      </p:sp>
      <p:sp>
        <p:nvSpPr>
          <p:cNvPr id="88068" name="Fußzeilenplatzhalter 3">
            <a:extLst>
              <a:ext uri="{FF2B5EF4-FFF2-40B4-BE49-F238E27FC236}">
                <a16:creationId xmlns:a16="http://schemas.microsoft.com/office/drawing/2014/main" id="{36CD7EB3-51B2-47A5-9FEE-AF439CA7B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 sz="1200"/>
              <a:t>DrSonnbergerBusinessCoaching</a:t>
            </a:r>
          </a:p>
        </p:txBody>
      </p:sp>
      <p:sp>
        <p:nvSpPr>
          <p:cNvPr id="88069" name="Foliennummernplatzhalter 4">
            <a:extLst>
              <a:ext uri="{FF2B5EF4-FFF2-40B4-BE49-F238E27FC236}">
                <a16:creationId xmlns:a16="http://schemas.microsoft.com/office/drawing/2014/main" id="{BA6463CE-C0A0-4957-9E0F-41E302ED0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86AEBD4-3631-452A-8513-0BBB7D384CA3}" type="slidenum">
              <a:rPr lang="de-DE" altLang="de-DE" sz="1200"/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de-DE" altLang="de-DE" sz="1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el 1">
            <a:extLst>
              <a:ext uri="{FF2B5EF4-FFF2-40B4-BE49-F238E27FC236}">
                <a16:creationId xmlns:a16="http://schemas.microsoft.com/office/drawing/2014/main" id="{B6370504-9C89-42F4-93B6-19096F9DA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AT" altLang="de-DE" sz="4000" b="1" dirty="0" err="1">
                <a:solidFill>
                  <a:schemeClr val="accent3"/>
                </a:solidFill>
              </a:rPr>
              <a:t>Dont´s</a:t>
            </a:r>
            <a:r>
              <a:rPr lang="de-AT" altLang="de-DE" sz="4000" b="1" dirty="0">
                <a:solidFill>
                  <a:schemeClr val="accent3"/>
                </a:solidFill>
              </a:rPr>
              <a:t> 2: Killerphrasen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C89810F-7082-4714-9B3F-E8EDC09239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endParaRPr lang="de-DE" altLang="de-DE" sz="2600" dirty="0"/>
          </a:p>
          <a:p>
            <a:pPr>
              <a:buFont typeface="Arial" panose="020B0604020202020204" pitchFamily="34" charset="0"/>
              <a:buChar char="•"/>
            </a:pPr>
            <a:r>
              <a:rPr lang="de-DE" altLang="de-DE" sz="3200" b="1" dirty="0"/>
              <a:t>„Es klappte schon nicht, als Ihr Vorgänger das ausprobierte.“</a:t>
            </a:r>
            <a:endParaRPr lang="de-DE" altLang="ja-JP" sz="32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de-DE" altLang="de-DE" sz="3200" b="1" dirty="0"/>
              <a:t>„Hätten Sie meine Erfahrung, würden Sie mir zustimmen.</a:t>
            </a:r>
            <a:r>
              <a:rPr lang="de-AT" altLang="de-DE" sz="3200" b="1" dirty="0"/>
              <a:t>“</a:t>
            </a:r>
            <a:endParaRPr lang="de-DE" altLang="ja-JP" sz="32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de-DE" altLang="de-DE" sz="3200" b="1" dirty="0"/>
              <a:t>„Diese Neuerungen bringen viel Unruhe.</a:t>
            </a:r>
            <a:r>
              <a:rPr lang="de-AT" altLang="de-DE" sz="3200" b="1" dirty="0"/>
              <a:t>“</a:t>
            </a:r>
            <a:endParaRPr lang="de-DE" altLang="ja-JP" sz="3200" b="1" dirty="0"/>
          </a:p>
          <a:p>
            <a:pPr marL="0" indent="0">
              <a:buNone/>
            </a:pPr>
            <a:endParaRPr lang="de-DE" altLang="de-DE" sz="3200" b="1" dirty="0"/>
          </a:p>
          <a:p>
            <a:pPr marL="185738" indent="-185738">
              <a:buFont typeface="Wingdings" panose="05000000000000000000" pitchFamily="2" charset="2"/>
              <a:buNone/>
            </a:pPr>
            <a:r>
              <a:rPr lang="de-DE" altLang="de-DE" sz="3200" b="1" dirty="0"/>
              <a:t>Killerphrasen mit offenen Fragen entgegnen. </a:t>
            </a:r>
          </a:p>
          <a:p>
            <a:pPr marL="185738" indent="-185738">
              <a:buFont typeface="Wingdings" panose="05000000000000000000" pitchFamily="2" charset="2"/>
              <a:buNone/>
            </a:pPr>
            <a:r>
              <a:rPr lang="de-DE" altLang="de-DE" sz="3200" b="1" dirty="0"/>
              <a:t>„Wo genau befürchten Sie die Unruhe?“</a:t>
            </a:r>
          </a:p>
          <a:p>
            <a:pPr marL="185738" indent="-185738">
              <a:buFont typeface="Wingdings" panose="05000000000000000000" pitchFamily="2" charset="2"/>
              <a:buNone/>
            </a:pPr>
            <a:r>
              <a:rPr lang="de-DE" altLang="de-DE" sz="3200" b="1" dirty="0"/>
              <a:t>Wer fragt, führt!</a:t>
            </a:r>
          </a:p>
          <a:p>
            <a:pPr marL="185738" indent="-185738">
              <a:buFont typeface="Wingdings" panose="05000000000000000000" pitchFamily="2" charset="2"/>
              <a:buNone/>
            </a:pPr>
            <a:endParaRPr lang="de-AT" altLang="de-DE" sz="1600" dirty="0"/>
          </a:p>
        </p:txBody>
      </p:sp>
      <p:sp>
        <p:nvSpPr>
          <p:cNvPr id="89092" name="Fußzeilenplatzhalter 3">
            <a:extLst>
              <a:ext uri="{FF2B5EF4-FFF2-40B4-BE49-F238E27FC236}">
                <a16:creationId xmlns:a16="http://schemas.microsoft.com/office/drawing/2014/main" id="{A211FAC7-550F-40B1-A0F3-04B3616A9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 sz="1200"/>
              <a:t>DrSonnbergerBusinessCoaching</a:t>
            </a:r>
          </a:p>
        </p:txBody>
      </p:sp>
      <p:sp>
        <p:nvSpPr>
          <p:cNvPr id="89093" name="Foliennummernplatzhalter 4">
            <a:extLst>
              <a:ext uri="{FF2B5EF4-FFF2-40B4-BE49-F238E27FC236}">
                <a16:creationId xmlns:a16="http://schemas.microsoft.com/office/drawing/2014/main" id="{81CA4A9B-0206-45D4-9BCC-59C1F72A6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E57241D-9F04-4A4B-BC75-AD45AD5C66A9}" type="slidenum">
              <a:rPr lang="de-DE" altLang="de-DE" sz="1200"/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de-DE" altLang="de-DE" sz="1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C8573A-201D-BBF7-0D0E-7F329A8A1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z="4400" b="1" dirty="0">
                <a:solidFill>
                  <a:schemeClr val="accent3"/>
                </a:solidFill>
              </a:rPr>
              <a:t>OFFENE </a:t>
            </a:r>
            <a:r>
              <a:rPr lang="de-AT" sz="4400" b="1" dirty="0" err="1">
                <a:solidFill>
                  <a:schemeClr val="accent3"/>
                </a:solidFill>
              </a:rPr>
              <a:t>fRAGEN</a:t>
            </a:r>
            <a:endParaRPr lang="de-AT" sz="4400" b="1" dirty="0">
              <a:solidFill>
                <a:schemeClr val="accent3"/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318E76B-57DF-1EBC-08F4-4A917BF227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de-AT" sz="2000" b="1" dirty="0"/>
              <a:t>Offene Fragen haben kein „Ja/Nein“, sondern Inhalte als Antworten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AT" sz="2000" b="1" dirty="0"/>
              <a:t>Es sind „W“-Fragen: Wer, Was, Wie, Wann, Wo, Wohin, Wofür…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AT" sz="2000" b="1" dirty="0"/>
              <a:t>NICHT: Warum, Wieso, Weshalb  &gt;&gt;&gt;  Das sind Verhörfragen</a:t>
            </a:r>
          </a:p>
          <a:p>
            <a:pPr marL="0" indent="0">
              <a:buNone/>
            </a:pPr>
            <a:r>
              <a:rPr lang="de-AT" sz="2000" b="1" dirty="0"/>
              <a:t>   &gt;&gt;&gt; Verhörfragen erzeugen Angeklagte mit  </a:t>
            </a:r>
          </a:p>
          <a:p>
            <a:pPr marL="0" indent="0">
              <a:buNone/>
            </a:pPr>
            <a:r>
              <a:rPr lang="de-AT" sz="2000" b="1" dirty="0"/>
              <a:t>           Rechtfertigungsdruck</a:t>
            </a:r>
          </a:p>
          <a:p>
            <a:pPr marL="0" indent="0">
              <a:buNone/>
            </a:pPr>
            <a:r>
              <a:rPr lang="de-AT" sz="2000" b="1" dirty="0"/>
              <a:t>NICHT: „Wieso kannst Du das nicht?“</a:t>
            </a:r>
          </a:p>
          <a:p>
            <a:pPr marL="0" indent="0">
              <a:buNone/>
            </a:pPr>
            <a:r>
              <a:rPr lang="de-AT" sz="2000" b="1" dirty="0"/>
              <a:t>SONDERN: „Was brauchst Du, damit es Dir gelingt?“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AB9ECEA-DBE3-B16A-0B42-83EDC79A0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0F5C1DF-C13D-CCC2-A916-097F94C95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391FC-B31C-44DC-824D-84BD4D29C5C7}" type="slidenum">
              <a:rPr lang="de-DE" altLang="de-DE" smtClean="0"/>
              <a:pPr/>
              <a:t>10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62190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bändert">
  <a:themeElements>
    <a:clrScheme name="Gebändert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Gebändert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Gebänder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TM03090430[[fn=Gebändert]]</Template>
  <TotalTime>0</TotalTime>
  <Words>373</Words>
  <Application>Microsoft Office PowerPoint</Application>
  <PresentationFormat>Bildschirmpräsentation (16:9)</PresentationFormat>
  <Paragraphs>82</Paragraphs>
  <Slides>10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5" baseType="lpstr">
      <vt:lpstr>Arial</vt:lpstr>
      <vt:lpstr>Calibri</vt:lpstr>
      <vt:lpstr>Corbel</vt:lpstr>
      <vt:lpstr>Wingdings</vt:lpstr>
      <vt:lpstr>Gebändert</vt:lpstr>
      <vt:lpstr>FEEDBACK</vt:lpstr>
      <vt:lpstr>FAIRNESS</vt:lpstr>
      <vt:lpstr>SACHLICHKEIT</vt:lpstr>
      <vt:lpstr>ZEITNAH</vt:lpstr>
      <vt:lpstr>Respekt</vt:lpstr>
      <vt:lpstr>ICH…</vt:lpstr>
      <vt:lpstr>… und DU</vt:lpstr>
      <vt:lpstr>Don´ts 1: Dominanz</vt:lpstr>
      <vt:lpstr>Dont´s 2: Killerphrasen</vt:lpstr>
      <vt:lpstr>OFFENE fRAGEN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CPM goes public.</dc:title>
  <dc:creator>Hannes Sonnberger</dc:creator>
  <cp:lastModifiedBy>Dr. Hannes Sonnberger</cp:lastModifiedBy>
  <cp:revision>112</cp:revision>
  <cp:lastPrinted>2024-06-11T16:48:28Z</cp:lastPrinted>
  <dcterms:created xsi:type="dcterms:W3CDTF">2004-10-11T14:44:27Z</dcterms:created>
  <dcterms:modified xsi:type="dcterms:W3CDTF">2026-09-05T08:01:05Z</dcterms:modified>
</cp:coreProperties>
</file>