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notesMasterIdLst>
    <p:notesMasterId r:id="rId14"/>
  </p:notesMasterIdLst>
  <p:handoutMasterIdLst>
    <p:handoutMasterId r:id="rId15"/>
  </p:handoutMasterIdLst>
  <p:sldIdLst>
    <p:sldId id="256" r:id="rId2"/>
    <p:sldId id="729" r:id="rId3"/>
    <p:sldId id="616" r:id="rId4"/>
    <p:sldId id="730" r:id="rId5"/>
    <p:sldId id="731" r:id="rId6"/>
    <p:sldId id="732" r:id="rId7"/>
    <p:sldId id="733" r:id="rId8"/>
    <p:sldId id="727" r:id="rId9"/>
    <p:sldId id="728" r:id="rId10"/>
    <p:sldId id="407" r:id="rId11"/>
    <p:sldId id="408" r:id="rId12"/>
    <p:sldId id="409" r:id="rId13"/>
  </p:sldIdLst>
  <p:sldSz cx="9144000" cy="5143500" type="screen16x9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DEC93D-B288-4126-A33D-FCFE71828310}" v="94" dt="2026-09-04T10:53:25.9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93" autoAdjust="0"/>
  </p:normalViewPr>
  <p:slideViewPr>
    <p:cSldViewPr>
      <p:cViewPr>
        <p:scale>
          <a:sx n="122" d="100"/>
          <a:sy n="122" d="100"/>
        </p:scale>
        <p:origin x="78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194" y="-96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Hannes Sonnberger" userId="011c8b9e-13c2-4bfb-98e5-1089c79bd357" providerId="ADAL" clId="{6FAA90E5-0D12-4F00-BC7F-2AE0B338F1D1}"/>
    <pc:docChg chg="addSld modSld sldOrd modMainMaster">
      <pc:chgData name="Dr. Hannes Sonnberger" userId="011c8b9e-13c2-4bfb-98e5-1089c79bd357" providerId="ADAL" clId="{6FAA90E5-0D12-4F00-BC7F-2AE0B338F1D1}" dt="2026-09-04T10:53:25.981" v="95" actId="20577"/>
      <pc:docMkLst>
        <pc:docMk/>
      </pc:docMkLst>
      <pc:sldChg chg="add">
        <pc:chgData name="Dr. Hannes Sonnberger" userId="011c8b9e-13c2-4bfb-98e5-1089c79bd357" providerId="ADAL" clId="{6FAA90E5-0D12-4F00-BC7F-2AE0B338F1D1}" dt="2026-09-04T10:02:17.038" v="0"/>
        <pc:sldMkLst>
          <pc:docMk/>
          <pc:sldMk cId="3573948525" sldId="407"/>
        </pc:sldMkLst>
      </pc:sldChg>
      <pc:sldChg chg="add">
        <pc:chgData name="Dr. Hannes Sonnberger" userId="011c8b9e-13c2-4bfb-98e5-1089c79bd357" providerId="ADAL" clId="{6FAA90E5-0D12-4F00-BC7F-2AE0B338F1D1}" dt="2026-09-04T10:02:17.038" v="0"/>
        <pc:sldMkLst>
          <pc:docMk/>
          <pc:sldMk cId="3247739773" sldId="408"/>
        </pc:sldMkLst>
      </pc:sldChg>
      <pc:sldChg chg="addSp delSp modSp add">
        <pc:chgData name="Dr. Hannes Sonnberger" userId="011c8b9e-13c2-4bfb-98e5-1089c79bd357" providerId="ADAL" clId="{6FAA90E5-0D12-4F00-BC7F-2AE0B338F1D1}" dt="2026-09-04T10:53:25.981" v="95" actId="20577"/>
        <pc:sldMkLst>
          <pc:docMk/>
          <pc:sldMk cId="2638680453" sldId="409"/>
        </pc:sldMkLst>
        <pc:spChg chg="add del mod">
          <ac:chgData name="Dr. Hannes Sonnberger" userId="011c8b9e-13c2-4bfb-98e5-1089c79bd357" providerId="ADAL" clId="{6FAA90E5-0D12-4F00-BC7F-2AE0B338F1D1}" dt="2026-09-04T10:43:41.547" v="73"/>
          <ac:spMkLst>
            <pc:docMk/>
            <pc:sldMk cId="2638680453" sldId="409"/>
            <ac:spMk id="2" creationId="{08C014A0-BDEC-DD7B-7DEA-8546577B1909}"/>
          </ac:spMkLst>
        </pc:spChg>
        <pc:spChg chg="mod">
          <ac:chgData name="Dr. Hannes Sonnberger" userId="011c8b9e-13c2-4bfb-98e5-1089c79bd357" providerId="ADAL" clId="{6FAA90E5-0D12-4F00-BC7F-2AE0B338F1D1}" dt="2026-09-04T10:53:25.981" v="95" actId="20577"/>
          <ac:spMkLst>
            <pc:docMk/>
            <pc:sldMk cId="2638680453" sldId="409"/>
            <ac:spMk id="4099" creationId="{1630B77F-69DB-FEE6-EBCD-49196521B359}"/>
          </ac:spMkLst>
        </pc:spChg>
      </pc:sldChg>
      <pc:sldChg chg="add">
        <pc:chgData name="Dr. Hannes Sonnberger" userId="011c8b9e-13c2-4bfb-98e5-1089c79bd357" providerId="ADAL" clId="{6FAA90E5-0D12-4F00-BC7F-2AE0B338F1D1}" dt="2026-09-04T10:02:17.038" v="0"/>
        <pc:sldMkLst>
          <pc:docMk/>
          <pc:sldMk cId="741057720" sldId="616"/>
        </pc:sldMkLst>
      </pc:sldChg>
      <pc:sldChg chg="add">
        <pc:chgData name="Dr. Hannes Sonnberger" userId="011c8b9e-13c2-4bfb-98e5-1089c79bd357" providerId="ADAL" clId="{6FAA90E5-0D12-4F00-BC7F-2AE0B338F1D1}" dt="2026-09-04T10:02:17.038" v="0"/>
        <pc:sldMkLst>
          <pc:docMk/>
          <pc:sldMk cId="4101466580" sldId="710"/>
        </pc:sldMkLst>
      </pc:sldChg>
      <pc:sldChg chg="add">
        <pc:chgData name="Dr. Hannes Sonnberger" userId="011c8b9e-13c2-4bfb-98e5-1089c79bd357" providerId="ADAL" clId="{6FAA90E5-0D12-4F00-BC7F-2AE0B338F1D1}" dt="2026-09-04T10:02:17.038" v="0"/>
        <pc:sldMkLst>
          <pc:docMk/>
          <pc:sldMk cId="3858791059" sldId="727"/>
        </pc:sldMkLst>
      </pc:sldChg>
      <pc:sldChg chg="add">
        <pc:chgData name="Dr. Hannes Sonnberger" userId="011c8b9e-13c2-4bfb-98e5-1089c79bd357" providerId="ADAL" clId="{6FAA90E5-0D12-4F00-BC7F-2AE0B338F1D1}" dt="2026-09-04T10:02:17.038" v="0"/>
        <pc:sldMkLst>
          <pc:docMk/>
          <pc:sldMk cId="1759651349" sldId="728"/>
        </pc:sldMkLst>
      </pc:sldChg>
      <pc:sldChg chg="setBg">
        <pc:chgData name="Dr. Hannes Sonnberger" userId="011c8b9e-13c2-4bfb-98e5-1089c79bd357" providerId="ADAL" clId="{6FAA90E5-0D12-4F00-BC7F-2AE0B338F1D1}" dt="2026-09-04T10:07:53.797" v="4"/>
        <pc:sldMkLst>
          <pc:docMk/>
          <pc:sldMk cId="21063237" sldId="729"/>
        </pc:sldMkLst>
      </pc:sldChg>
      <pc:sldChg chg="modSp ord">
        <pc:chgData name="Dr. Hannes Sonnberger" userId="011c8b9e-13c2-4bfb-98e5-1089c79bd357" providerId="ADAL" clId="{6FAA90E5-0D12-4F00-BC7F-2AE0B338F1D1}" dt="2026-09-04T10:29:39.101" v="6"/>
        <pc:sldMkLst>
          <pc:docMk/>
          <pc:sldMk cId="3377172927" sldId="733"/>
        </pc:sldMkLst>
        <pc:spChg chg="mod">
          <ac:chgData name="Dr. Hannes Sonnberger" userId="011c8b9e-13c2-4bfb-98e5-1089c79bd357" providerId="ADAL" clId="{6FAA90E5-0D12-4F00-BC7F-2AE0B338F1D1}" dt="2026-09-04T10:29:09.074" v="5"/>
          <ac:spMkLst>
            <pc:docMk/>
            <pc:sldMk cId="3377172927" sldId="733"/>
            <ac:spMk id="3" creationId="{A5F30864-E939-44FA-5AAB-629F612B4626}"/>
          </ac:spMkLst>
        </pc:spChg>
      </pc:sldChg>
      <pc:sldMasterChg chg="setBg modSldLayout">
        <pc:chgData name="Dr. Hannes Sonnberger" userId="011c8b9e-13c2-4bfb-98e5-1089c79bd357" providerId="ADAL" clId="{6FAA90E5-0D12-4F00-BC7F-2AE0B338F1D1}" dt="2026-09-04T10:07:53.797" v="4"/>
        <pc:sldMasterMkLst>
          <pc:docMk/>
          <pc:sldMasterMk cId="3442116372" sldId="2147483843"/>
        </pc:sldMasterMkLst>
        <pc:sldLayoutChg chg="setBg">
          <pc:chgData name="Dr. Hannes Sonnberger" userId="011c8b9e-13c2-4bfb-98e5-1089c79bd357" providerId="ADAL" clId="{6FAA90E5-0D12-4F00-BC7F-2AE0B338F1D1}" dt="2026-09-04T10:07:53.797" v="4"/>
          <pc:sldLayoutMkLst>
            <pc:docMk/>
            <pc:sldMasterMk cId="3442116372" sldId="2147483843"/>
            <pc:sldLayoutMk cId="4128056257" sldId="2147483844"/>
          </pc:sldLayoutMkLst>
        </pc:sldLayoutChg>
        <pc:sldLayoutChg chg="setBg">
          <pc:chgData name="Dr. Hannes Sonnberger" userId="011c8b9e-13c2-4bfb-98e5-1089c79bd357" providerId="ADAL" clId="{6FAA90E5-0D12-4F00-BC7F-2AE0B338F1D1}" dt="2026-09-04T10:07:53.797" v="4"/>
          <pc:sldLayoutMkLst>
            <pc:docMk/>
            <pc:sldMasterMk cId="3442116372" sldId="2147483843"/>
            <pc:sldLayoutMk cId="4282228814" sldId="2147483845"/>
          </pc:sldLayoutMkLst>
        </pc:sldLayoutChg>
        <pc:sldLayoutChg chg="setBg">
          <pc:chgData name="Dr. Hannes Sonnberger" userId="011c8b9e-13c2-4bfb-98e5-1089c79bd357" providerId="ADAL" clId="{6FAA90E5-0D12-4F00-BC7F-2AE0B338F1D1}" dt="2026-09-04T10:07:53.797" v="4"/>
          <pc:sldLayoutMkLst>
            <pc:docMk/>
            <pc:sldMasterMk cId="3442116372" sldId="2147483843"/>
            <pc:sldLayoutMk cId="670485114" sldId="2147483846"/>
          </pc:sldLayoutMkLst>
        </pc:sldLayoutChg>
        <pc:sldLayoutChg chg="setBg">
          <pc:chgData name="Dr. Hannes Sonnberger" userId="011c8b9e-13c2-4bfb-98e5-1089c79bd357" providerId="ADAL" clId="{6FAA90E5-0D12-4F00-BC7F-2AE0B338F1D1}" dt="2026-09-04T10:07:53.797" v="4"/>
          <pc:sldLayoutMkLst>
            <pc:docMk/>
            <pc:sldMasterMk cId="3442116372" sldId="2147483843"/>
            <pc:sldLayoutMk cId="2748479636" sldId="2147483847"/>
          </pc:sldLayoutMkLst>
        </pc:sldLayoutChg>
        <pc:sldLayoutChg chg="setBg">
          <pc:chgData name="Dr. Hannes Sonnberger" userId="011c8b9e-13c2-4bfb-98e5-1089c79bd357" providerId="ADAL" clId="{6FAA90E5-0D12-4F00-BC7F-2AE0B338F1D1}" dt="2026-09-04T10:07:53.797" v="4"/>
          <pc:sldLayoutMkLst>
            <pc:docMk/>
            <pc:sldMasterMk cId="3442116372" sldId="2147483843"/>
            <pc:sldLayoutMk cId="2607441095" sldId="2147483848"/>
          </pc:sldLayoutMkLst>
        </pc:sldLayoutChg>
        <pc:sldLayoutChg chg="setBg">
          <pc:chgData name="Dr. Hannes Sonnberger" userId="011c8b9e-13c2-4bfb-98e5-1089c79bd357" providerId="ADAL" clId="{6FAA90E5-0D12-4F00-BC7F-2AE0B338F1D1}" dt="2026-09-04T10:07:53.797" v="4"/>
          <pc:sldLayoutMkLst>
            <pc:docMk/>
            <pc:sldMasterMk cId="3442116372" sldId="2147483843"/>
            <pc:sldLayoutMk cId="1606542681" sldId="2147483849"/>
          </pc:sldLayoutMkLst>
        </pc:sldLayoutChg>
        <pc:sldLayoutChg chg="setBg">
          <pc:chgData name="Dr. Hannes Sonnberger" userId="011c8b9e-13c2-4bfb-98e5-1089c79bd357" providerId="ADAL" clId="{6FAA90E5-0D12-4F00-BC7F-2AE0B338F1D1}" dt="2026-09-04T10:07:53.797" v="4"/>
          <pc:sldLayoutMkLst>
            <pc:docMk/>
            <pc:sldMasterMk cId="3442116372" sldId="2147483843"/>
            <pc:sldLayoutMk cId="3411928126" sldId="2147483850"/>
          </pc:sldLayoutMkLst>
        </pc:sldLayoutChg>
        <pc:sldLayoutChg chg="setBg">
          <pc:chgData name="Dr. Hannes Sonnberger" userId="011c8b9e-13c2-4bfb-98e5-1089c79bd357" providerId="ADAL" clId="{6FAA90E5-0D12-4F00-BC7F-2AE0B338F1D1}" dt="2026-09-04T10:07:53.797" v="4"/>
          <pc:sldLayoutMkLst>
            <pc:docMk/>
            <pc:sldMasterMk cId="3442116372" sldId="2147483843"/>
            <pc:sldLayoutMk cId="1487936858" sldId="2147483851"/>
          </pc:sldLayoutMkLst>
        </pc:sldLayoutChg>
        <pc:sldLayoutChg chg="setBg">
          <pc:chgData name="Dr. Hannes Sonnberger" userId="011c8b9e-13c2-4bfb-98e5-1089c79bd357" providerId="ADAL" clId="{6FAA90E5-0D12-4F00-BC7F-2AE0B338F1D1}" dt="2026-09-04T10:07:53.797" v="4"/>
          <pc:sldLayoutMkLst>
            <pc:docMk/>
            <pc:sldMasterMk cId="3442116372" sldId="2147483843"/>
            <pc:sldLayoutMk cId="1470800243" sldId="2147483852"/>
          </pc:sldLayoutMkLst>
        </pc:sldLayoutChg>
        <pc:sldLayoutChg chg="setBg">
          <pc:chgData name="Dr. Hannes Sonnberger" userId="011c8b9e-13c2-4bfb-98e5-1089c79bd357" providerId="ADAL" clId="{6FAA90E5-0D12-4F00-BC7F-2AE0B338F1D1}" dt="2026-09-04T10:07:53.797" v="4"/>
          <pc:sldLayoutMkLst>
            <pc:docMk/>
            <pc:sldMasterMk cId="3442116372" sldId="2147483843"/>
            <pc:sldLayoutMk cId="460719705" sldId="2147483853"/>
          </pc:sldLayoutMkLst>
        </pc:sldLayoutChg>
        <pc:sldLayoutChg chg="setBg">
          <pc:chgData name="Dr. Hannes Sonnberger" userId="011c8b9e-13c2-4bfb-98e5-1089c79bd357" providerId="ADAL" clId="{6FAA90E5-0D12-4F00-BC7F-2AE0B338F1D1}" dt="2026-09-04T10:07:53.797" v="4"/>
          <pc:sldLayoutMkLst>
            <pc:docMk/>
            <pc:sldMasterMk cId="3442116372" sldId="2147483843"/>
            <pc:sldLayoutMk cId="2709959495" sldId="2147483854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BE29ACB-156E-4C76-A64C-9D61C99C4C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D35EAB3-2904-4525-BE54-F0763950DE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3550623-6E17-4E47-A75F-1A53D38462A1}" type="datetimeFigureOut">
              <a:rPr lang="de-DE"/>
              <a:pPr>
                <a:defRPr/>
              </a:pPr>
              <a:t>04.09.2026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7B28D9-2EF4-41FD-BEE0-05C9FA9F6A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280D812-0DAF-438B-81D2-D4B4063893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D3F9B3-20E0-45B4-9B52-3C7CE73BC068}" type="slidenum">
              <a:rPr lang="de-AT" altLang="de-DE"/>
              <a:pPr/>
              <a:t>‹Nr.›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2FCA818-FA31-444B-89DB-04388A5817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9D85C32-EC48-4805-ABBB-B549287B749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7C065DC6-9B36-4176-B20E-F4F852F4AB1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" y="746125"/>
            <a:ext cx="662940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204FD8B5-1ED1-4A00-AD22-AD9847F8626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202"/>
            <a:ext cx="5486400" cy="447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CE0A1CBD-2FAA-46B1-A31B-B9CEE08753B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6678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B3C0AB4F-B98B-42A8-9148-47E229CC84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6678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E537D06-FDA6-41DD-A340-8324C4835185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E98D167-BC5B-A440-B7F1-CFB0058B28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D42C3-C314-4067-AB77-F60E10E058A2}" type="slidenum">
              <a:rPr lang="de-DE" altLang="de-DE"/>
              <a:pPr/>
              <a:t>3</a:t>
            </a:fld>
            <a:endParaRPr lang="de-DE" altLang="de-DE"/>
          </a:p>
        </p:txBody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537FB132-5E7B-4988-08D9-7627BE4ED3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775EED0A-23FA-48DF-6E6D-9D9B8EE390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03369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1544259"/>
            <a:ext cx="9146751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" y="1624774"/>
            <a:ext cx="8603674" cy="1304510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4500" spc="113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997188"/>
            <a:ext cx="6858000" cy="981941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5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1813-2F2B-463F-B58E-B117604178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28056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82228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1544259"/>
            <a:ext cx="9146751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1656659"/>
            <a:ext cx="7886700" cy="12573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500" b="0" spc="113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007751"/>
            <a:ext cx="7886700" cy="880979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70485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4008" y="1508760"/>
            <a:ext cx="3566160" cy="31546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793" y="1508760"/>
            <a:ext cx="3566160" cy="31546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EED8A-236A-4BC1-8C53-9BAEF391130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48479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256" y="1435102"/>
            <a:ext cx="3566160" cy="557321"/>
          </a:xfrm>
        </p:spPr>
        <p:txBody>
          <a:bodyPr anchor="ctr">
            <a:normAutofit/>
          </a:bodyPr>
          <a:lstStyle>
            <a:lvl1pPr marL="0" indent="0">
              <a:buNone/>
              <a:defRPr sz="1575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256" y="1992425"/>
            <a:ext cx="3566160" cy="26746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3423" y="1435102"/>
            <a:ext cx="3566160" cy="557321"/>
          </a:xfrm>
        </p:spPr>
        <p:txBody>
          <a:bodyPr anchor="ctr">
            <a:normAutofit/>
          </a:bodyPr>
          <a:lstStyle>
            <a:lvl1pPr marL="0" indent="0">
              <a:buNone/>
              <a:defRPr sz="1575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3423" y="1992423"/>
            <a:ext cx="3566160" cy="26746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5EA78-715B-47E8-BB8F-DEECCB3216F4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0744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273F-18F3-4AF1-9F87-75CC9BA459E3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06542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B0F-9B81-42A1-9DD1-AD39D2BFC391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11928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256" y="1590041"/>
            <a:ext cx="4594860" cy="30861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1767" y="1610615"/>
            <a:ext cx="2400300" cy="257423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213D-0920-4216-ADAC-36A640CFC22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793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60120" y="1658621"/>
            <a:ext cx="4594860" cy="294894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3016" y="1612966"/>
            <a:ext cx="2400300" cy="257175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DF520-725D-4B79-9DDF-118A68EE68FD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70800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DDC-068A-4D68-A8EB-C8DD6A12DCCC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6071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205978"/>
            <a:ext cx="1801785" cy="442317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05978"/>
            <a:ext cx="5979968" cy="442317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817141"/>
            <a:ext cx="2057397" cy="273844"/>
          </a:xfr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4817141"/>
            <a:ext cx="3209752" cy="273844"/>
          </a:xfrm>
        </p:spPr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4817141"/>
            <a:ext cx="659819" cy="273844"/>
          </a:xfrm>
        </p:spPr>
        <p:txBody>
          <a:bodyPr/>
          <a:lstStyle/>
          <a:p>
            <a:fld id="{B2AB5868-452F-461E-8C54-D18E771A6A5A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0995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32082"/>
            <a:ext cx="9141714" cy="12344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A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2189" y="213132"/>
            <a:ext cx="7338060" cy="113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189" y="1508760"/>
            <a:ext cx="7338060" cy="3154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1699" y="4817141"/>
            <a:ext cx="2250671" cy="273844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788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7353" y="4817141"/>
            <a:ext cx="378333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4195" y="4817141"/>
            <a:ext cx="709698" cy="273844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900" b="0">
                <a:solidFill>
                  <a:schemeClr val="tx1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421163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hf hd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tx1"/>
        </a:buClr>
        <a:buFont typeface="Wingdings" pitchFamily="2" charset="2"/>
        <a:buChar char="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5151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634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038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217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546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4C4D6A1-A54D-42D2-8EF0-B72EC2CDBE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e-DE" altLang="de-DE" sz="4800" b="1" dirty="0">
                <a:solidFill>
                  <a:srgbClr val="C00000"/>
                </a:solidFill>
              </a:rPr>
              <a:t>CHANGE</a:t>
            </a:r>
            <a:endParaRPr lang="de-DE" altLang="de-DE" sz="3200" b="1" dirty="0">
              <a:solidFill>
                <a:srgbClr val="C00000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3EEC059-DEA8-4979-8DED-1F14CD308F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 sz="3200" b="1" dirty="0"/>
              <a:t>Tipps für den Umgang mit der einzigen Konstanten im Leben</a:t>
            </a:r>
          </a:p>
        </p:txBody>
      </p:sp>
      <p:sp>
        <p:nvSpPr>
          <p:cNvPr id="3076" name="Fußzeilenplatzhalter 4">
            <a:extLst>
              <a:ext uri="{FF2B5EF4-FFF2-40B4-BE49-F238E27FC236}">
                <a16:creationId xmlns:a16="http://schemas.microsoft.com/office/drawing/2014/main" id="{2407520D-8E6E-4724-830F-1167BB66D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4FD757-5B92-7233-8BA8-A090B03CA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400" b="1" dirty="0">
                <a:solidFill>
                  <a:srgbClr val="C00000"/>
                </a:solidFill>
              </a:rPr>
              <a:t>AKZEPTANZ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45ACEF-5428-D776-F3D2-651EB1C45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b="1" dirty="0"/>
              <a:t>„Change </a:t>
            </a:r>
            <a:r>
              <a:rPr lang="de-AT" sz="2400" b="1" dirty="0" err="1"/>
              <a:t>is</a:t>
            </a:r>
            <a:r>
              <a:rPr lang="de-AT" sz="2400" b="1" dirty="0"/>
              <a:t> a </a:t>
            </a:r>
            <a:r>
              <a:rPr lang="de-AT" sz="2400" b="1" dirty="0" err="1"/>
              <a:t>constant</a:t>
            </a:r>
            <a:r>
              <a:rPr lang="de-AT" sz="2400" b="1" dirty="0"/>
              <a:t> </a:t>
            </a:r>
            <a:r>
              <a:rPr lang="de-AT" sz="2400" b="1" dirty="0" err="1"/>
              <a:t>process</a:t>
            </a:r>
            <a:r>
              <a:rPr lang="de-AT" sz="2400" b="1" dirty="0"/>
              <a:t>.</a:t>
            </a:r>
          </a:p>
          <a:p>
            <a:pPr marL="0" indent="0">
              <a:buNone/>
            </a:pPr>
            <a:r>
              <a:rPr lang="de-AT" sz="2400" b="1" dirty="0" err="1"/>
              <a:t>Stability</a:t>
            </a:r>
            <a:r>
              <a:rPr lang="de-AT" sz="2400" b="1" dirty="0"/>
              <a:t> </a:t>
            </a:r>
            <a:r>
              <a:rPr lang="de-AT" sz="2400" b="1" dirty="0" err="1"/>
              <a:t>is</a:t>
            </a:r>
            <a:r>
              <a:rPr lang="de-AT" sz="2400" b="1" dirty="0"/>
              <a:t> an </a:t>
            </a:r>
            <a:r>
              <a:rPr lang="de-AT" sz="2400" b="1" dirty="0" err="1"/>
              <a:t>illusion</a:t>
            </a:r>
            <a:r>
              <a:rPr lang="de-AT" sz="2400" b="1" dirty="0"/>
              <a:t>.“</a:t>
            </a:r>
          </a:p>
          <a:p>
            <a:pPr marL="0" indent="0">
              <a:buNone/>
            </a:pPr>
            <a:r>
              <a:rPr lang="de-AT" sz="2400" b="1" dirty="0"/>
              <a:t>(Steve de Shazer)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DC1F114-4260-6F99-5EE8-6B0DF657D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386BF45-657C-2D3D-D0BC-65FD538D4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063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7842E642-4637-4D8B-37B1-EFD7BE973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46AF0526-12A9-CECA-1E6D-243AA7688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05F5-391A-4F08-8C67-6495BE70B038}" type="slidenum">
              <a:rPr lang="de-DE" altLang="de-DE"/>
              <a:pPr/>
              <a:t>3</a:t>
            </a:fld>
            <a:endParaRPr lang="de-DE" altLang="de-DE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B82AA982-012C-92D4-C68B-FBFFE6E0FD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42925" indent="-542925"/>
            <a:r>
              <a:rPr lang="de-DE" altLang="de-DE" sz="4400" b="1" dirty="0">
                <a:solidFill>
                  <a:srgbClr val="C00000"/>
                </a:solidFill>
              </a:rPr>
              <a:t>SZENARIEN</a:t>
            </a:r>
            <a:endParaRPr lang="de-DE" altLang="de-DE" sz="4400" dirty="0">
              <a:solidFill>
                <a:srgbClr val="C00000"/>
              </a:solidFill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35687C2D-BDE6-811B-4A11-60C6C9E0DE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de-DE" altLang="de-DE" sz="2400" b="1" dirty="0"/>
              <a:t>Neue Situationen und  Aufgaben bringen einen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400" b="1" dirty="0"/>
              <a:t>massiven Unterschied zu allem, was die bisherige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400" b="1" dirty="0"/>
              <a:t>Gewohnheit vorschrieb.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400" b="1" dirty="0"/>
              <a:t>Auf den Gebieten des Selbstverständnisses, 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400" b="1" dirty="0"/>
              <a:t>des Auftretens, der Führung und der kaufmännischen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400" b="1" dirty="0"/>
              <a:t>Gebarung.</a:t>
            </a:r>
          </a:p>
          <a:p>
            <a:pPr>
              <a:buFont typeface="Wingdings" panose="05000000000000000000" pitchFamily="2" charset="2"/>
              <a:buNone/>
            </a:pPr>
            <a:endParaRPr lang="de-DE" altLang="de-DE" sz="2400" b="1" dirty="0"/>
          </a:p>
          <a:p>
            <a:pPr>
              <a:buFont typeface="Wingdings" panose="05000000000000000000" pitchFamily="2" charset="2"/>
              <a:buNone/>
            </a:pPr>
            <a:endParaRPr lang="de-DE" altLang="de-DE" sz="1500" dirty="0"/>
          </a:p>
        </p:txBody>
      </p:sp>
    </p:spTree>
    <p:extLst>
      <p:ext uri="{BB962C8B-B14F-4D97-AF65-F5344CB8AC3E}">
        <p14:creationId xmlns:p14="http://schemas.microsoft.com/office/powerpoint/2010/main" val="741057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263EE2-AA81-1509-8ADD-A3C39C170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400" b="1" dirty="0">
                <a:solidFill>
                  <a:srgbClr val="C00000"/>
                </a:solidFill>
              </a:rPr>
              <a:t>KOMFORTZONE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59D776-B768-AE52-EB28-D3BBAE983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b="1" dirty="0"/>
              <a:t>Change ist faktisch immer identisch mit dem Ende der</a:t>
            </a:r>
          </a:p>
          <a:p>
            <a:pPr marL="0" indent="0">
              <a:buNone/>
            </a:pPr>
            <a:r>
              <a:rPr lang="de-AT" sz="2400" b="1" dirty="0"/>
              <a:t>Komfort-Zone.</a:t>
            </a:r>
          </a:p>
          <a:p>
            <a:pPr marL="0" indent="0">
              <a:buNone/>
            </a:pPr>
            <a:r>
              <a:rPr lang="de-AT" sz="2400" b="1" dirty="0"/>
              <a:t>Das ist die gute Nachricht, denn Komfort-Zonen sind</a:t>
            </a:r>
          </a:p>
          <a:p>
            <a:pPr marL="0" indent="0">
              <a:buNone/>
            </a:pPr>
            <a:r>
              <a:rPr lang="de-AT" sz="2400" b="1" dirty="0"/>
              <a:t>bequem möblierte Gefängniszellen.</a:t>
            </a:r>
          </a:p>
          <a:p>
            <a:pPr marL="0" indent="0">
              <a:buNone/>
            </a:pPr>
            <a:endParaRPr lang="de-AT" sz="24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F64E08-CE12-3627-83AF-DF3B0E8FD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C981FF-9EC8-5630-A3BB-BDDA49F0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6202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9E4B20-AD15-E3E7-3D7F-158893671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400" b="1" dirty="0">
                <a:solidFill>
                  <a:srgbClr val="C00000"/>
                </a:solidFill>
              </a:rPr>
              <a:t>Entwicklungen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424D0F0-2E14-41CC-0A44-279280940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b="1" dirty="0"/>
              <a:t>Change-Management bedeutet, sensibel für</a:t>
            </a:r>
          </a:p>
          <a:p>
            <a:pPr marL="0" indent="0">
              <a:buNone/>
            </a:pPr>
            <a:r>
              <a:rPr lang="de-AT" sz="2400" b="1" dirty="0"/>
              <a:t>Entwicklungen zu sein, statt auf Ereignisse reagieren</a:t>
            </a:r>
          </a:p>
          <a:p>
            <a:pPr marL="0" indent="0">
              <a:buNone/>
            </a:pPr>
            <a:r>
              <a:rPr lang="de-AT" sz="2400" b="1" dirty="0"/>
              <a:t>zu müssen. </a:t>
            </a:r>
          </a:p>
          <a:p>
            <a:pPr marL="0" indent="0">
              <a:buNone/>
            </a:pPr>
            <a:r>
              <a:rPr lang="de-AT" sz="2400" b="1" dirty="0"/>
              <a:t>Ohne Paranoia. Mit Achtsamkeit. </a:t>
            </a:r>
          </a:p>
          <a:p>
            <a:pPr marL="0" indent="0">
              <a:buNone/>
            </a:pPr>
            <a:r>
              <a:rPr lang="de-AT" sz="2400" b="1" dirty="0"/>
              <a:t>Mit einem Ziel als Referenzrahmen, der den eigenen</a:t>
            </a:r>
          </a:p>
          <a:p>
            <a:pPr marL="0" indent="0">
              <a:buNone/>
            </a:pPr>
            <a:r>
              <a:rPr lang="de-AT" sz="2400" b="1" dirty="0"/>
              <a:t>Weg sortiert und kalibriert.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DEE177-2EBD-0E7F-8DDC-F39D60ED2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8E11582-46F3-6089-CD85-3811F685E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74018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6F6EA6-CA87-A1FC-43B8-6CF6948EC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400" b="1" dirty="0">
                <a:solidFill>
                  <a:srgbClr val="C00000"/>
                </a:solidFill>
              </a:rPr>
              <a:t>LERNEN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47C751-8273-0686-B7F7-836D044BB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AT" sz="2400" b="1" dirty="0"/>
              <a:t>„Lernen ist nicht die Ansammlung von Wissen,</a:t>
            </a:r>
          </a:p>
          <a:p>
            <a:pPr marL="0" indent="0">
              <a:buNone/>
            </a:pPr>
            <a:r>
              <a:rPr lang="de-AT" sz="2400" b="1" dirty="0"/>
              <a:t>sondern die Bereitschaft, gemeinsam neue</a:t>
            </a:r>
          </a:p>
          <a:p>
            <a:pPr marL="0" indent="0">
              <a:buNone/>
            </a:pPr>
            <a:r>
              <a:rPr lang="de-AT" sz="2400" b="1" dirty="0"/>
              <a:t>Fähigkeiten zu erwerben.“ (Peter Senge)</a:t>
            </a:r>
          </a:p>
          <a:p>
            <a:pPr marL="0" indent="0">
              <a:buNone/>
            </a:pPr>
            <a:endParaRPr lang="de-AT" sz="2400" b="1" dirty="0"/>
          </a:p>
          <a:p>
            <a:pPr marL="0" indent="0">
              <a:buNone/>
            </a:pPr>
            <a:r>
              <a:rPr lang="de-AT" sz="2400" b="1" dirty="0"/>
              <a:t>Change ist die Chance, eine lernende Organisation zu</a:t>
            </a:r>
          </a:p>
          <a:p>
            <a:pPr marL="0" indent="0">
              <a:buNone/>
            </a:pPr>
            <a:r>
              <a:rPr lang="de-AT" sz="2400" b="1" dirty="0"/>
              <a:t>sein oder zu werden. (Manchmal ist es auch eine</a:t>
            </a:r>
          </a:p>
          <a:p>
            <a:pPr marL="0" indent="0">
              <a:buNone/>
            </a:pPr>
            <a:r>
              <a:rPr lang="de-AT" sz="2400" b="1" dirty="0"/>
              <a:t>unangenehme Notwendigkeit…)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6034EC-C84E-A265-F1E0-BD42B903A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1CB212-7DF5-00EE-331D-EBA6B82A4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47094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1C0169-735B-5187-3B96-0429321B5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400" b="1" dirty="0">
                <a:solidFill>
                  <a:srgbClr val="C00000"/>
                </a:solidFill>
              </a:rPr>
              <a:t>ZIELGRUPPEN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5F30864-E939-44FA-5AAB-629F612B4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altLang="de-DE" sz="2400" b="1" dirty="0"/>
              <a:t>In einem solchen Szenario lohnt sich der Blick auf </a:t>
            </a:r>
          </a:p>
          <a:p>
            <a:pPr>
              <a:buNone/>
            </a:pPr>
            <a:r>
              <a:rPr lang="de-DE" altLang="de-DE" sz="2400" b="1" dirty="0"/>
              <a:t>4 prototypische Zielgruppen.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2400" b="1" dirty="0" err="1"/>
              <a:t>Proponent:innen</a:t>
            </a:r>
            <a:endParaRPr lang="de-DE" altLang="de-DE" sz="24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2400" b="1" dirty="0" err="1"/>
              <a:t>Gegner:innen</a:t>
            </a:r>
            <a:endParaRPr lang="de-DE" altLang="de-DE" sz="24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2400" b="1" dirty="0" err="1"/>
              <a:t>Skeptiker:innen</a:t>
            </a:r>
            <a:endParaRPr lang="de-DE" altLang="de-DE" sz="24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2400" b="1" dirty="0" err="1"/>
              <a:t>Bremser:innen</a:t>
            </a:r>
            <a:endParaRPr lang="de-DE" altLang="de-DE" sz="2400" b="1" dirty="0"/>
          </a:p>
          <a:p>
            <a:pPr>
              <a:buNone/>
            </a:pPr>
            <a:endParaRPr lang="de-DE" altLang="de-DE" sz="2400" b="1" dirty="0"/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A2E707E-C001-BA11-8AC6-8B872852C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0925E3-4845-019A-EF97-8C2F038B7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77172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64F64-80B2-31A9-F057-614EC2844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00AB5C7C-6E0D-2250-3DE7-4A92DAE26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4400" b="1" dirty="0" err="1">
                <a:solidFill>
                  <a:srgbClr val="C00000"/>
                </a:solidFill>
              </a:rPr>
              <a:t>Proponent:innen</a:t>
            </a:r>
            <a:endParaRPr lang="de-AT" sz="4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67286902-8F43-CC45-1CEF-85ECAEA15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AT" sz="2400" b="1" dirty="0"/>
              <a:t>Loyale </a:t>
            </a:r>
            <a:r>
              <a:rPr lang="de-AT" sz="2400" b="1" dirty="0" err="1"/>
              <a:t>Unterstützer:innen</a:t>
            </a:r>
            <a:r>
              <a:rPr lang="de-AT" sz="2400" b="1" dirty="0"/>
              <a:t> UND</a:t>
            </a:r>
          </a:p>
          <a:p>
            <a:pPr marL="0" indent="0">
              <a:buNone/>
            </a:pPr>
            <a:r>
              <a:rPr lang="de-AT" sz="2400" b="1" dirty="0" err="1"/>
              <a:t>Treiber:innen</a:t>
            </a:r>
            <a:r>
              <a:rPr lang="de-AT" sz="2400" b="1" dirty="0"/>
              <a:t>/Vorbilder für die positive Entwicklung.</a:t>
            </a:r>
          </a:p>
          <a:p>
            <a:pPr marL="0" lvl="0" indent="0">
              <a:buNone/>
            </a:pPr>
            <a:endParaRPr lang="de-AT" sz="2400" dirty="0"/>
          </a:p>
        </p:txBody>
      </p:sp>
      <p:sp>
        <p:nvSpPr>
          <p:cNvPr id="7172" name="Fußzeilenplatzhalter 3">
            <a:extLst>
              <a:ext uri="{FF2B5EF4-FFF2-40B4-BE49-F238E27FC236}">
                <a16:creationId xmlns:a16="http://schemas.microsoft.com/office/drawing/2014/main" id="{B114DACA-491E-9DC8-B817-CE6B26D3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EF334E3A-AAFC-4EBC-EB59-ABBC4A78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980FB1B2-FE09-42AA-BB96-37F1389051F6}" type="slidenum">
              <a:rPr lang="de-DE" altLang="de-DE"/>
              <a:pPr eaLnBrk="1" hangingPunct="1"/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58791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B61B2-557E-79FF-E294-0C93B2EF6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C5D8ED34-8332-7FD3-75D4-AC0E314D9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4400" b="1" dirty="0" err="1">
                <a:solidFill>
                  <a:srgbClr val="C00000"/>
                </a:solidFill>
              </a:rPr>
              <a:t>Gegner:innen</a:t>
            </a:r>
            <a:endParaRPr lang="de-AT" sz="4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59E9015F-611C-B440-9070-8DD352291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000" b="1" dirty="0"/>
              <a:t>			</a:t>
            </a:r>
            <a:endParaRPr lang="de-AT" sz="2000" dirty="0"/>
          </a:p>
          <a:p>
            <a:pPr marL="0" indent="0">
              <a:buNone/>
            </a:pPr>
            <a:r>
              <a:rPr lang="de-DE" sz="2400" b="1" dirty="0"/>
              <a:t>Aktiver Widerstand UND kritische Stimmen, </a:t>
            </a:r>
          </a:p>
          <a:p>
            <a:pPr marL="0" indent="0">
              <a:buNone/>
            </a:pPr>
            <a:r>
              <a:rPr lang="de-DE" sz="2400" b="1" dirty="0"/>
              <a:t>die helfen, mögliche Schwachstellen zu identifizieren.</a:t>
            </a:r>
            <a:r>
              <a:rPr lang="de-DE" sz="2000" dirty="0"/>
              <a:t>			</a:t>
            </a:r>
            <a:r>
              <a:rPr lang="de-AT" sz="2000" dirty="0"/>
              <a:t>	</a:t>
            </a:r>
            <a:r>
              <a:rPr lang="de-DE" sz="2000" dirty="0"/>
              <a:t>				 </a:t>
            </a:r>
            <a:endParaRPr lang="de-AT" sz="2000" dirty="0"/>
          </a:p>
          <a:p>
            <a:pPr marL="0" lvl="0" indent="0">
              <a:buNone/>
            </a:pPr>
            <a:endParaRPr lang="de-AT" sz="2400" dirty="0"/>
          </a:p>
        </p:txBody>
      </p:sp>
      <p:sp>
        <p:nvSpPr>
          <p:cNvPr id="7172" name="Fußzeilenplatzhalter 3">
            <a:extLst>
              <a:ext uri="{FF2B5EF4-FFF2-40B4-BE49-F238E27FC236}">
                <a16:creationId xmlns:a16="http://schemas.microsoft.com/office/drawing/2014/main" id="{CEDB05A1-01FE-3C28-BAF4-C590015D3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C3DDB538-AA99-43DE-B5ED-93C186336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980FB1B2-FE09-42AA-BB96-37F1389051F6}" type="slidenum">
              <a:rPr lang="de-DE" altLang="de-DE"/>
              <a:pPr eaLnBrk="1" hangingPunct="1"/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9651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9B461-826F-8D20-199C-9995900B1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FC5580F6-D828-8AA3-79B6-42FDA76B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4400" b="1" dirty="0" err="1">
                <a:solidFill>
                  <a:srgbClr val="C00000"/>
                </a:solidFill>
              </a:rPr>
              <a:t>Skeptiker:innen</a:t>
            </a:r>
            <a:endParaRPr lang="de-AT" sz="4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B223F7E0-456A-2973-8121-233A4D017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000" dirty="0"/>
              <a:t> </a:t>
            </a:r>
            <a:endParaRPr lang="de-AT" sz="2000" dirty="0"/>
          </a:p>
          <a:p>
            <a:pPr marL="0" indent="0">
              <a:buNone/>
            </a:pPr>
            <a:r>
              <a:rPr lang="de-DE" sz="2400" b="1" dirty="0"/>
              <a:t>Resignierte </a:t>
            </a:r>
            <a:r>
              <a:rPr lang="de-DE" sz="2400" b="1" dirty="0" err="1"/>
              <a:t>Beobachter:innen</a:t>
            </a:r>
            <a:r>
              <a:rPr lang="de-DE" sz="2400" b="1" dirty="0"/>
              <a:t> UND wichtige</a:t>
            </a:r>
          </a:p>
          <a:p>
            <a:pPr marL="0" indent="0">
              <a:buNone/>
            </a:pPr>
            <a:r>
              <a:rPr lang="de-DE" sz="2400" b="1" dirty="0" err="1"/>
              <a:t>Multiplikator:innen</a:t>
            </a:r>
            <a:r>
              <a:rPr lang="de-DE" sz="2400" b="1" dirty="0"/>
              <a:t>, wenn sie überzeugt werden.</a:t>
            </a:r>
            <a:r>
              <a:rPr lang="de-DE" sz="2000" dirty="0"/>
              <a:t>			</a:t>
            </a:r>
            <a:r>
              <a:rPr lang="de-AT" sz="2000" dirty="0"/>
              <a:t>	</a:t>
            </a:r>
            <a:endParaRPr lang="de-AT" sz="2400" dirty="0"/>
          </a:p>
        </p:txBody>
      </p:sp>
      <p:sp>
        <p:nvSpPr>
          <p:cNvPr id="7172" name="Fußzeilenplatzhalter 3">
            <a:extLst>
              <a:ext uri="{FF2B5EF4-FFF2-40B4-BE49-F238E27FC236}">
                <a16:creationId xmlns:a16="http://schemas.microsoft.com/office/drawing/2014/main" id="{61059B62-4E5D-8A28-6C2C-EB7EF966F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D4F15897-D601-0F51-D7D4-908530C3F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980FB1B2-FE09-42AA-BB96-37F1389051F6}" type="slidenum">
              <a:rPr lang="de-DE" altLang="de-DE"/>
              <a:pPr eaLnBrk="1" hangingPunct="1"/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73948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758D1-8054-EB6C-2071-8E50A0F85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3F0B664A-95F7-F765-1F1D-CFDA70A50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4400" b="1" dirty="0" err="1">
                <a:solidFill>
                  <a:srgbClr val="C00000"/>
                </a:solidFill>
              </a:rPr>
              <a:t>Bremser:innen</a:t>
            </a:r>
            <a:r>
              <a:rPr lang="de-AT" sz="44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de-AT" sz="4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C151F4AF-C8BF-4440-ACC5-1166081F2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000" dirty="0"/>
              <a:t> </a:t>
            </a:r>
            <a:endParaRPr lang="de-AT" sz="2000" dirty="0"/>
          </a:p>
          <a:p>
            <a:pPr marL="0" indent="0">
              <a:buNone/>
            </a:pPr>
            <a:r>
              <a:rPr lang="de-DE" sz="2400" b="1" dirty="0"/>
              <a:t>Zynische </a:t>
            </a:r>
            <a:r>
              <a:rPr lang="de-DE" sz="2400" b="1" dirty="0" err="1"/>
              <a:t>Verhinder:innen</a:t>
            </a:r>
            <a:r>
              <a:rPr lang="de-DE" sz="2400" b="1" dirty="0"/>
              <a:t> mit sporadischen</a:t>
            </a:r>
          </a:p>
          <a:p>
            <a:pPr marL="0" indent="0">
              <a:buNone/>
            </a:pPr>
            <a:r>
              <a:rPr lang="de-DE" sz="2400" b="1" dirty="0"/>
              <a:t>Störmanövern UND </a:t>
            </a:r>
            <a:r>
              <a:rPr lang="de-DE" sz="2400" b="1" dirty="0" err="1"/>
              <a:t>Transporteur:innen</a:t>
            </a:r>
            <a:r>
              <a:rPr lang="de-DE" sz="2400" b="1" dirty="0"/>
              <a:t> von validen </a:t>
            </a:r>
          </a:p>
          <a:p>
            <a:pPr marL="0" indent="0">
              <a:buNone/>
            </a:pPr>
            <a:r>
              <a:rPr lang="de-DE" sz="2400" b="1" dirty="0"/>
              <a:t>Bedenken, die zu einem besseren Ergebnis führen.</a:t>
            </a:r>
            <a:r>
              <a:rPr lang="de-AT" sz="2000" dirty="0"/>
              <a:t>				</a:t>
            </a:r>
            <a:endParaRPr lang="de-AT" sz="2400" dirty="0"/>
          </a:p>
        </p:txBody>
      </p:sp>
      <p:sp>
        <p:nvSpPr>
          <p:cNvPr id="7172" name="Fußzeilenplatzhalter 3">
            <a:extLst>
              <a:ext uri="{FF2B5EF4-FFF2-40B4-BE49-F238E27FC236}">
                <a16:creationId xmlns:a16="http://schemas.microsoft.com/office/drawing/2014/main" id="{B236AECE-051F-8630-84A2-707DE4E92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D281C5F8-920F-2072-2007-8C3B07851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980FB1B2-FE09-42AA-BB96-37F1389051F6}" type="slidenum">
              <a:rPr lang="de-DE" altLang="de-DE"/>
              <a:pPr eaLnBrk="1" hangingPunct="1"/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47739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61A2A-668B-1906-91FC-41793B158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3B4A8395-7B73-4FF9-D1C7-114E3AD04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AT" sz="4400" b="1" dirty="0">
                <a:solidFill>
                  <a:srgbClr val="C00000"/>
                </a:solidFill>
              </a:rPr>
              <a:t>DER PLAN</a:t>
            </a:r>
            <a:endParaRPr lang="de-AT" sz="4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1630B77F-69DB-FEE6-EBCD-49196521B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de-DE" sz="2400" b="1" dirty="0" err="1"/>
              <a:t>Proponent:innen</a:t>
            </a:r>
            <a:r>
              <a:rPr lang="de-DE" sz="2400" b="1" dirty="0"/>
              <a:t> identifizieren, akquirieren, infizieren</a:t>
            </a:r>
          </a:p>
          <a:p>
            <a:pPr marL="457200" indent="-457200">
              <a:buAutoNum type="arabicPeriod"/>
            </a:pPr>
            <a:r>
              <a:rPr lang="de-DE" sz="2400" b="1" dirty="0" err="1"/>
              <a:t>Proponent:innen</a:t>
            </a:r>
            <a:r>
              <a:rPr lang="de-DE" sz="2400" b="1" dirty="0"/>
              <a:t> simultan zu </a:t>
            </a:r>
            <a:r>
              <a:rPr lang="de-DE" sz="2400" b="1" dirty="0" err="1"/>
              <a:t>Skeptiker:innen</a:t>
            </a:r>
            <a:r>
              <a:rPr lang="de-DE" sz="2400" b="1" dirty="0"/>
              <a:t> und </a:t>
            </a:r>
            <a:r>
              <a:rPr lang="de-DE" sz="2400" b="1" dirty="0" err="1"/>
              <a:t>Bremser:innen</a:t>
            </a:r>
            <a:r>
              <a:rPr lang="de-DE" sz="2400" b="1" dirty="0"/>
              <a:t> auf „Mission“ schicken</a:t>
            </a:r>
          </a:p>
          <a:p>
            <a:pPr marL="457200" indent="-457200">
              <a:buAutoNum type="arabicPeriod"/>
            </a:pPr>
            <a:r>
              <a:rPr lang="de-DE" sz="2400" b="1" dirty="0"/>
              <a:t>Damit entsteht eine große dynamische Schwungmasse</a:t>
            </a:r>
          </a:p>
          <a:p>
            <a:pPr marL="457200" indent="-457200">
              <a:buAutoNum type="arabicPeriod"/>
            </a:pPr>
            <a:r>
              <a:rPr lang="de-DE" sz="2400" b="1" dirty="0"/>
              <a:t>Die </a:t>
            </a:r>
            <a:r>
              <a:rPr lang="de-DE" sz="2400" b="1" dirty="0" err="1"/>
              <a:t>Gegner:innen</a:t>
            </a:r>
            <a:r>
              <a:rPr lang="de-DE" sz="2400" b="1" dirty="0"/>
              <a:t> zum „Band-Wagon“ einladen</a:t>
            </a:r>
            <a:endParaRPr lang="de-AT" sz="2400" b="1" dirty="0"/>
          </a:p>
        </p:txBody>
      </p:sp>
      <p:sp>
        <p:nvSpPr>
          <p:cNvPr id="7172" name="Fußzeilenplatzhalter 3">
            <a:extLst>
              <a:ext uri="{FF2B5EF4-FFF2-40B4-BE49-F238E27FC236}">
                <a16:creationId xmlns:a16="http://schemas.microsoft.com/office/drawing/2014/main" id="{1EC18EB1-E303-8AD1-DB3C-25D28B022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DE85AF67-3D39-CC66-62B7-128EC1FA6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980FB1B2-FE09-42AA-BB96-37F1389051F6}" type="slidenum">
              <a:rPr lang="de-DE" altLang="de-DE"/>
              <a:pPr eaLnBrk="1" hangingPunct="1"/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3868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bändert">
  <a:themeElements>
    <a:clrScheme name="Gebändert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Gebändert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ebänder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TM03090430[[fn=Gebändert]]</Template>
  <TotalTime>0</TotalTime>
  <Words>365</Words>
  <Application>Microsoft Office PowerPoint</Application>
  <PresentationFormat>Bildschirmpräsentation (16:9)</PresentationFormat>
  <Paragraphs>86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Arial</vt:lpstr>
      <vt:lpstr>Calibri</vt:lpstr>
      <vt:lpstr>Corbel</vt:lpstr>
      <vt:lpstr>Times New Roman</vt:lpstr>
      <vt:lpstr>Wingdings</vt:lpstr>
      <vt:lpstr>Gebändert</vt:lpstr>
      <vt:lpstr>CHANGE</vt:lpstr>
      <vt:lpstr>AKZEPTANZ</vt:lpstr>
      <vt:lpstr>SZENARIEN</vt:lpstr>
      <vt:lpstr>KOMFORTZONE</vt:lpstr>
      <vt:lpstr>Entwicklungen</vt:lpstr>
      <vt:lpstr>LERNEN</vt:lpstr>
      <vt:lpstr>ZIELGRUPPEN</vt:lpstr>
      <vt:lpstr>Proponent:innen</vt:lpstr>
      <vt:lpstr>Gegner:innen</vt:lpstr>
      <vt:lpstr>Skeptiker:innen</vt:lpstr>
      <vt:lpstr>Bremser:innen.</vt:lpstr>
      <vt:lpstr>DER PLAN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CPM goes public.</dc:title>
  <dc:creator>Hannes Sonnberger</dc:creator>
  <cp:lastModifiedBy>Dr. Hannes Sonnberger</cp:lastModifiedBy>
  <cp:revision>112</cp:revision>
  <cp:lastPrinted>2024-06-11T16:48:28Z</cp:lastPrinted>
  <dcterms:created xsi:type="dcterms:W3CDTF">2004-10-11T14:44:27Z</dcterms:created>
  <dcterms:modified xsi:type="dcterms:W3CDTF">2026-09-04T10:53:40Z</dcterms:modified>
</cp:coreProperties>
</file>